
<file path=[Content_Types].xml><?xml version="1.0" encoding="utf-8"?>
<Types xmlns="http://schemas.openxmlformats.org/package/2006/content-types">
  <Default Extension="emf" ContentType="image/x-emf"/>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autoCompressPictures="0">
  <p:sldMasterIdLst>
    <p:sldMasterId id="2147483683" r:id="rId1"/>
  </p:sldMasterIdLst>
  <p:notesMasterIdLst>
    <p:notesMasterId r:id="rId18"/>
  </p:notesMasterIdLst>
  <p:handoutMasterIdLst>
    <p:handoutMasterId r:id="rId19"/>
  </p:handoutMasterIdLst>
  <p:sldIdLst>
    <p:sldId id="640" r:id="rId2"/>
    <p:sldId id="739" r:id="rId3"/>
    <p:sldId id="551" r:id="rId4"/>
    <p:sldId id="735" r:id="rId5"/>
    <p:sldId id="736" r:id="rId6"/>
    <p:sldId id="661" r:id="rId7"/>
    <p:sldId id="652" r:id="rId8"/>
    <p:sldId id="737" r:id="rId9"/>
    <p:sldId id="738" r:id="rId10"/>
    <p:sldId id="668" r:id="rId11"/>
    <p:sldId id="657" r:id="rId12"/>
    <p:sldId id="721" r:id="rId13"/>
    <p:sldId id="679" r:id="rId14"/>
    <p:sldId id="723" r:id="rId15"/>
    <p:sldId id="532" r:id="rId16"/>
    <p:sldId id="528"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671" userDrawn="1">
          <p15:clr>
            <a:srgbClr val="A4A3A4"/>
          </p15:clr>
        </p15:guide>
        <p15:guide id="2" orient="horz" pos="4175" userDrawn="1">
          <p15:clr>
            <a:srgbClr val="A4A3A4"/>
          </p15:clr>
        </p15:guide>
        <p15:guide id="3" orient="horz" pos="311" userDrawn="1">
          <p15:clr>
            <a:srgbClr val="A4A3A4"/>
          </p15:clr>
        </p15:guide>
        <p15:guide id="4" pos="7337" userDrawn="1">
          <p15:clr>
            <a:srgbClr val="A4A3A4"/>
          </p15:clr>
        </p15:guide>
        <p15:guide id="5" pos="423" userDrawn="1">
          <p15:clr>
            <a:srgbClr val="A4A3A4"/>
          </p15:clr>
        </p15:guide>
        <p15:guide id="6" pos="201" userDrawn="1">
          <p15:clr>
            <a:srgbClr val="A4A3A4"/>
          </p15:clr>
        </p15:guide>
        <p15:guide id="7" pos="7441"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MJ" initials="Mj" lastIdx="1" clrIdx="0"/>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0432FF"/>
    <a:srgbClr val="FF40FF"/>
    <a:srgbClr val="ECAC00"/>
    <a:srgbClr val="007836"/>
    <a:srgbClr val="0B1F8F"/>
    <a:srgbClr val="A12B2F"/>
    <a:srgbClr val="FF9300"/>
    <a:srgbClr val="00609C"/>
    <a:srgbClr val="CCA11A"/>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786" autoAdjust="0"/>
    <p:restoredTop sz="96271" autoAdjust="0"/>
  </p:normalViewPr>
  <p:slideViewPr>
    <p:cSldViewPr snapToGrid="0" showGuides="1">
      <p:cViewPr varScale="1">
        <p:scale>
          <a:sx n="109" d="100"/>
          <a:sy n="109" d="100"/>
        </p:scale>
        <p:origin x="208" y="776"/>
      </p:cViewPr>
      <p:guideLst>
        <p:guide orient="horz" pos="671"/>
        <p:guide orient="horz" pos="4175"/>
        <p:guide orient="horz" pos="311"/>
        <p:guide pos="7337"/>
        <p:guide pos="423"/>
        <p:guide pos="201"/>
        <p:guide pos="7441"/>
      </p:guideLst>
    </p:cSldViewPr>
  </p:slideViewPr>
  <p:outlineViewPr>
    <p:cViewPr>
      <p:scale>
        <a:sx n="33" d="100"/>
        <a:sy n="33" d="100"/>
      </p:scale>
      <p:origin x="0" y="-7712"/>
    </p:cViewPr>
  </p:outlineViewPr>
  <p:notesTextViewPr>
    <p:cViewPr>
      <p:scale>
        <a:sx n="100" d="100"/>
        <a:sy n="100" d="100"/>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9DCB3D96-229E-AC42-838E-564523A4F510}" type="datetimeFigureOut">
              <a:rPr lang="en-US" smtClean="0"/>
              <a:t>8/6/20</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649964DC-3E1C-8E42-BCCD-9C08191C84DE}" type="slidenum">
              <a:rPr lang="en-US" smtClean="0"/>
              <a:t>‹#›</a:t>
            </a:fld>
            <a:endParaRPr lang="en-US"/>
          </a:p>
        </p:txBody>
      </p:sp>
    </p:spTree>
    <p:extLst>
      <p:ext uri="{BB962C8B-B14F-4D97-AF65-F5344CB8AC3E}">
        <p14:creationId xmlns:p14="http://schemas.microsoft.com/office/powerpoint/2010/main" val="257231827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080A489-9093-C54A-B1C3-374F661A0010}" type="datetimeFigureOut">
              <a:rPr lang="en-US" smtClean="0"/>
              <a:t>8/6/20</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EAA7A1A-8011-3A42-91B8-EE1BD44E4455}" type="slidenum">
              <a:rPr lang="en-US" smtClean="0"/>
              <a:t>‹#›</a:t>
            </a:fld>
            <a:endParaRPr lang="en-US"/>
          </a:p>
        </p:txBody>
      </p:sp>
    </p:spTree>
    <p:extLst>
      <p:ext uri="{BB962C8B-B14F-4D97-AF65-F5344CB8AC3E}">
        <p14:creationId xmlns:p14="http://schemas.microsoft.com/office/powerpoint/2010/main" val="1920691063"/>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AA7A1A-8011-3A42-91B8-EE1BD44E4455}" type="slidenum">
              <a:rPr lang="en-US" smtClean="0"/>
              <a:t>3</a:t>
            </a:fld>
            <a:endParaRPr lang="en-US"/>
          </a:p>
        </p:txBody>
      </p:sp>
    </p:spTree>
    <p:extLst>
      <p:ext uri="{BB962C8B-B14F-4D97-AF65-F5344CB8AC3E}">
        <p14:creationId xmlns:p14="http://schemas.microsoft.com/office/powerpoint/2010/main" val="23425217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AA7A1A-8011-3A42-91B8-EE1BD44E4455}" type="slidenum">
              <a:rPr lang="en-US" smtClean="0"/>
              <a:t>4</a:t>
            </a:fld>
            <a:endParaRPr lang="en-US"/>
          </a:p>
        </p:txBody>
      </p:sp>
    </p:spTree>
    <p:extLst>
      <p:ext uri="{BB962C8B-B14F-4D97-AF65-F5344CB8AC3E}">
        <p14:creationId xmlns:p14="http://schemas.microsoft.com/office/powerpoint/2010/main" val="13709325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AA7A1A-8011-3A42-91B8-EE1BD44E4455}" type="slidenum">
              <a:rPr lang="en-US" smtClean="0"/>
              <a:t>6</a:t>
            </a:fld>
            <a:endParaRPr lang="en-US"/>
          </a:p>
        </p:txBody>
      </p:sp>
    </p:spTree>
    <p:extLst>
      <p:ext uri="{BB962C8B-B14F-4D97-AF65-F5344CB8AC3E}">
        <p14:creationId xmlns:p14="http://schemas.microsoft.com/office/powerpoint/2010/main" val="335345349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Section Break">
    <p:spTree>
      <p:nvGrpSpPr>
        <p:cNvPr id="1" name=""/>
        <p:cNvGrpSpPr/>
        <p:nvPr/>
      </p:nvGrpSpPr>
      <p:grpSpPr>
        <a:xfrm>
          <a:off x="0" y="0"/>
          <a:ext cx="0" cy="0"/>
          <a:chOff x="0" y="0"/>
          <a:chExt cx="0" cy="0"/>
        </a:xfrm>
      </p:grpSpPr>
      <p:pic>
        <p:nvPicPr>
          <p:cNvPr id="6" name="Picture 2" descr="C:\Users\amiesen\Desktop\anlrgbpptlogo.png"/>
          <p:cNvPicPr>
            <a:picLocks noChangeAspect="1" noChangeArrowheads="1"/>
          </p:cNvPicPr>
          <p:nvPr userDrawn="1"/>
        </p:nvPicPr>
        <p:blipFill>
          <a:blip r:embed="rId2" cstate="print">
            <a:extLst>
              <a:ext uri="{28A0092B-C50C-407E-A947-70E740481C1C}">
                <a14:useLocalDpi xmlns:a14="http://schemas.microsoft.com/office/drawing/2010/main"/>
              </a:ext>
            </a:extLst>
          </a:blip>
          <a:srcRect/>
          <a:stretch>
            <a:fillRect/>
          </a:stretch>
        </p:blipFill>
        <p:spPr bwMode="auto">
          <a:xfrm>
            <a:off x="609603" y="6263640"/>
            <a:ext cx="1692172" cy="457200"/>
          </a:xfrm>
          <a:prstGeom prst="rect">
            <a:avLst/>
          </a:prstGeom>
          <a:noFill/>
          <a:extLst>
            <a:ext uri="{909E8E84-426E-40dd-AFC4-6F175D3DCCD1}">
              <a14:hiddenFill xmlns="" xmlns:a14="http://schemas.microsoft.com/office/drawing/2010/main">
                <a:solidFill>
                  <a:srgbClr val="FFFFFF"/>
                </a:solidFill>
              </a14:hiddenFill>
            </a:ext>
          </a:extLst>
        </p:spPr>
      </p:pic>
      <p:pic>
        <p:nvPicPr>
          <p:cNvPr id="37" name="Picture 36" descr="aerial view of Argonne with APS in front 5730-00068.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5"/>
            <a:ext cx="12192000" cy="5984917"/>
          </a:xfrm>
          <a:prstGeom prst="rect">
            <a:avLst/>
          </a:prstGeom>
        </p:spPr>
      </p:pic>
      <p:sp>
        <p:nvSpPr>
          <p:cNvPr id="3" name="Text Placeholder 2"/>
          <p:cNvSpPr>
            <a:spLocks noGrp="1"/>
          </p:cNvSpPr>
          <p:nvPr>
            <p:ph type="body" sz="quarter" idx="10" hasCustomPrompt="1"/>
          </p:nvPr>
        </p:nvSpPr>
        <p:spPr>
          <a:xfrm>
            <a:off x="3" y="-14246"/>
            <a:ext cx="12191999" cy="5999163"/>
          </a:xfrm>
          <a:solidFill>
            <a:schemeClr val="accent2">
              <a:alpha val="90000"/>
            </a:schemeClr>
          </a:solidFill>
        </p:spPr>
        <p:txBody>
          <a:bodyPr lIns="457200" tIns="0" bIns="457200" anchor="ctr"/>
          <a:lstStyle>
            <a:lvl1pPr marL="0" indent="0">
              <a:buNone/>
              <a:defRPr sz="3200" b="1" cap="none" baseline="0">
                <a:solidFill>
                  <a:schemeClr val="bg1"/>
                </a:solidFill>
                <a:latin typeface="Arial Rounded MT Bold"/>
                <a:cs typeface="Arial Rounded MT Bold"/>
              </a:defRPr>
            </a:lvl1pPr>
          </a:lstStyle>
          <a:p>
            <a:pPr lvl="0"/>
            <a:r>
              <a:rPr lang="en-US" dirty="0"/>
              <a:t>Type in section break title</a:t>
            </a:r>
          </a:p>
        </p:txBody>
      </p:sp>
    </p:spTree>
    <p:extLst>
      <p:ext uri="{BB962C8B-B14F-4D97-AF65-F5344CB8AC3E}">
        <p14:creationId xmlns:p14="http://schemas.microsoft.com/office/powerpoint/2010/main" val="186181935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IMAGES - Bottom horizontal">
    <p:spTree>
      <p:nvGrpSpPr>
        <p:cNvPr id="1" name=""/>
        <p:cNvGrpSpPr/>
        <p:nvPr/>
      </p:nvGrpSpPr>
      <p:grpSpPr>
        <a:xfrm>
          <a:off x="0" y="0"/>
          <a:ext cx="0" cy="0"/>
          <a:chOff x="0" y="0"/>
          <a:chExt cx="0" cy="0"/>
        </a:xfrm>
      </p:grpSpPr>
      <p:sp>
        <p:nvSpPr>
          <p:cNvPr id="5" name="Slide Number Placeholder 4"/>
          <p:cNvSpPr>
            <a:spLocks noGrp="1"/>
          </p:cNvSpPr>
          <p:nvPr>
            <p:ph type="sldNum" sz="quarter" idx="10"/>
          </p:nvPr>
        </p:nvSpPr>
        <p:spPr>
          <a:xfrm>
            <a:off x="11167533" y="6220771"/>
            <a:ext cx="609600" cy="401838"/>
          </a:xfrm>
          <a:prstGeom prst="rect">
            <a:avLst/>
          </a:prstGeom>
        </p:spPr>
        <p:txBody>
          <a:bodyPr/>
          <a:lstStyle/>
          <a:p>
            <a:fld id="{AEFAAC5A-9C4F-4278-920D-DF2BAB595749}" type="slidenum">
              <a:rPr lang="en-US" smtClean="0"/>
              <a:pPr/>
              <a:t>‹#›</a:t>
            </a:fld>
            <a:endParaRPr lang="en-US" dirty="0"/>
          </a:p>
        </p:txBody>
      </p:sp>
      <p:sp>
        <p:nvSpPr>
          <p:cNvPr id="7" name="Text Placeholder 5"/>
          <p:cNvSpPr>
            <a:spLocks noGrp="1"/>
          </p:cNvSpPr>
          <p:nvPr>
            <p:ph type="body" sz="quarter" idx="12" hasCustomPrompt="1"/>
          </p:nvPr>
        </p:nvSpPr>
        <p:spPr>
          <a:xfrm>
            <a:off x="609603" y="1168753"/>
            <a:ext cx="11163868" cy="499715"/>
          </a:xfrm>
        </p:spPr>
        <p:txBody>
          <a:bodyPr bIns="0">
            <a:noAutofit/>
          </a:bodyPr>
          <a:lstStyle>
            <a:lvl1pPr marL="0" indent="0">
              <a:lnSpc>
                <a:spcPct val="90000"/>
              </a:lnSpc>
              <a:spcBef>
                <a:spcPts val="0"/>
              </a:spcBef>
              <a:buNone/>
              <a:defRPr sz="2000" b="1">
                <a:solidFill>
                  <a:srgbClr val="0065A2"/>
                </a:solidFill>
              </a:defRPr>
            </a:lvl1pPr>
          </a:lstStyle>
          <a:p>
            <a:r>
              <a:rPr lang="en-US" dirty="0"/>
              <a:t>Slide subtitle optional -  delete as needed</a:t>
            </a:r>
          </a:p>
        </p:txBody>
      </p:sp>
      <p:sp>
        <p:nvSpPr>
          <p:cNvPr id="4" name="Text Placeholder 3"/>
          <p:cNvSpPr>
            <a:spLocks noGrp="1"/>
          </p:cNvSpPr>
          <p:nvPr>
            <p:ph type="body" sz="quarter" idx="13"/>
          </p:nvPr>
        </p:nvSpPr>
        <p:spPr>
          <a:xfrm>
            <a:off x="609600" y="1700000"/>
            <a:ext cx="5486400" cy="1717079"/>
          </a:xfrm>
        </p:spPr>
        <p:txBody>
          <a:bodyPr/>
          <a:lstStyle>
            <a:lvl1pPr>
              <a:spcBef>
                <a:spcPts val="600"/>
              </a:spcBef>
              <a:defRPr sz="1800"/>
            </a:lvl1pPr>
            <a:lvl2pPr marL="457200" indent="-173038">
              <a:spcBef>
                <a:spcPts val="0"/>
              </a:spcBef>
              <a:defRPr sz="1800"/>
            </a:lvl2pPr>
            <a:lvl3pPr marL="627063" indent="-128588">
              <a:spcBef>
                <a:spcPts val="0"/>
              </a:spcBef>
              <a:defRPr sz="1800"/>
            </a:lvl3pPr>
            <a:lvl4pPr marL="865188" indent="-171450">
              <a:spcBef>
                <a:spcPts val="0"/>
              </a:spcBef>
              <a:defRPr sz="1600"/>
            </a:lvl4pPr>
            <a:lvl5pPr marL="1084263" indent="-171450">
              <a:spcBef>
                <a:spcPts val="0"/>
              </a:spcBef>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 Placeholder 3"/>
          <p:cNvSpPr>
            <a:spLocks noGrp="1"/>
          </p:cNvSpPr>
          <p:nvPr>
            <p:ph type="body" sz="quarter" idx="14"/>
          </p:nvPr>
        </p:nvSpPr>
        <p:spPr>
          <a:xfrm>
            <a:off x="6288287" y="1700000"/>
            <a:ext cx="5486400" cy="1717079"/>
          </a:xfrm>
        </p:spPr>
        <p:txBody>
          <a:bodyPr/>
          <a:lstStyle>
            <a:lvl1pPr>
              <a:spcBef>
                <a:spcPts val="600"/>
              </a:spcBef>
              <a:defRPr sz="1800"/>
            </a:lvl1pPr>
            <a:lvl2pPr marL="457200" indent="-173038">
              <a:spcBef>
                <a:spcPts val="0"/>
              </a:spcBef>
              <a:defRPr sz="1800"/>
            </a:lvl2pPr>
            <a:lvl3pPr marL="627063" indent="-128588">
              <a:spcBef>
                <a:spcPts val="0"/>
              </a:spcBef>
              <a:defRPr sz="1800"/>
            </a:lvl3pPr>
            <a:lvl4pPr marL="865188" indent="-171450">
              <a:spcBef>
                <a:spcPts val="0"/>
              </a:spcBef>
              <a:defRPr sz="1600"/>
            </a:lvl4pPr>
            <a:lvl5pPr marL="1084263" indent="-171450">
              <a:spcBef>
                <a:spcPts val="0"/>
              </a:spcBef>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Picture Placeholder 4"/>
          <p:cNvSpPr>
            <a:spLocks noGrp="1"/>
          </p:cNvSpPr>
          <p:nvPr>
            <p:ph type="pic" sz="quarter" idx="15" hasCustomPrompt="1"/>
          </p:nvPr>
        </p:nvSpPr>
        <p:spPr>
          <a:xfrm>
            <a:off x="618861" y="3437315"/>
            <a:ext cx="5364480" cy="2286000"/>
          </a:xfrm>
          <a:solidFill>
            <a:schemeClr val="bg1">
              <a:lumMod val="75000"/>
            </a:schemeClr>
          </a:solidFill>
        </p:spPr>
        <p:txBody>
          <a:bodyPr tIns="274320"/>
          <a:lstStyle>
            <a:lvl1pPr marL="0" indent="0" algn="ctr">
              <a:buNone/>
              <a:defRPr baseline="0"/>
            </a:lvl1pPr>
          </a:lstStyle>
          <a:p>
            <a:r>
              <a:rPr lang="en-US" dirty="0"/>
              <a:t>Click icon to insert an image</a:t>
            </a:r>
          </a:p>
        </p:txBody>
      </p:sp>
      <p:sp>
        <p:nvSpPr>
          <p:cNvPr id="11" name="Picture Placeholder 4"/>
          <p:cNvSpPr>
            <a:spLocks noGrp="1"/>
          </p:cNvSpPr>
          <p:nvPr>
            <p:ph type="pic" sz="quarter" idx="16" hasCustomPrompt="1"/>
          </p:nvPr>
        </p:nvSpPr>
        <p:spPr>
          <a:xfrm>
            <a:off x="6307819" y="3437315"/>
            <a:ext cx="5364480" cy="2286000"/>
          </a:xfrm>
          <a:solidFill>
            <a:schemeClr val="bg1">
              <a:lumMod val="75000"/>
            </a:schemeClr>
          </a:solidFill>
        </p:spPr>
        <p:txBody>
          <a:bodyPr tIns="274320"/>
          <a:lstStyle>
            <a:lvl1pPr marL="0" indent="0" algn="ctr">
              <a:buNone/>
              <a:defRPr baseline="0"/>
            </a:lvl1pPr>
          </a:lstStyle>
          <a:p>
            <a:r>
              <a:rPr lang="en-US" dirty="0"/>
              <a:t>Click icon to insert an image</a:t>
            </a:r>
          </a:p>
        </p:txBody>
      </p:sp>
      <p:sp>
        <p:nvSpPr>
          <p:cNvPr id="2" name="Title 1"/>
          <p:cNvSpPr>
            <a:spLocks noGrp="1"/>
          </p:cNvSpPr>
          <p:nvPr>
            <p:ph type="title" hasCustomPrompt="1"/>
          </p:nvPr>
        </p:nvSpPr>
        <p:spPr/>
        <p:txBody>
          <a:bodyPr/>
          <a:lstStyle>
            <a:lvl1pPr>
              <a:defRPr baseline="0"/>
            </a:lvl1pPr>
          </a:lstStyle>
          <a:p>
            <a:r>
              <a:rPr lang="en-US" dirty="0"/>
              <a:t>TWO IMAGES – bottom HORIZONTAL</a:t>
            </a:r>
            <a:br>
              <a:rPr lang="en-US" dirty="0"/>
            </a:br>
            <a:r>
              <a:rPr lang="en-US" dirty="0"/>
              <a:t>WITH CAPTIONS</a:t>
            </a:r>
          </a:p>
        </p:txBody>
      </p:sp>
      <p:sp>
        <p:nvSpPr>
          <p:cNvPr id="12" name="TextBox 11"/>
          <p:cNvSpPr txBox="1"/>
          <p:nvPr userDrawn="1"/>
        </p:nvSpPr>
        <p:spPr>
          <a:xfrm>
            <a:off x="-2501970" y="0"/>
            <a:ext cx="2065241" cy="2523768"/>
          </a:xfrm>
          <a:prstGeom prst="rect">
            <a:avLst/>
          </a:prstGeom>
          <a:solidFill>
            <a:schemeClr val="bg1">
              <a:lumMod val="50000"/>
            </a:schemeClr>
          </a:solidFill>
        </p:spPr>
        <p:txBody>
          <a:bodyPr wrap="square" rtlCol="0">
            <a:spAutoFit/>
          </a:bodyPr>
          <a:lstStyle/>
          <a:p>
            <a:r>
              <a:rPr lang="en-US" sz="1400" b="1" dirty="0">
                <a:solidFill>
                  <a:schemeClr val="bg1"/>
                </a:solidFill>
              </a:rPr>
              <a:t>Instructions on replacing a current image:</a:t>
            </a:r>
          </a:p>
          <a:p>
            <a:pPr marL="228600" indent="-228600">
              <a:buFont typeface="+mj-lt"/>
              <a:buAutoNum type="arabicPeriod"/>
            </a:pPr>
            <a:r>
              <a:rPr lang="en-US" sz="1400" dirty="0">
                <a:solidFill>
                  <a:schemeClr val="bg1"/>
                </a:solidFill>
              </a:rPr>
              <a:t>Select and delete image and click the icon to insert a different image</a:t>
            </a:r>
          </a:p>
          <a:p>
            <a:pPr marL="228600" indent="-228600">
              <a:buFont typeface="+mj-lt"/>
              <a:buAutoNum type="arabicPeriod"/>
            </a:pPr>
            <a:r>
              <a:rPr lang="en-US" sz="1400" dirty="0">
                <a:solidFill>
                  <a:schemeClr val="bg1"/>
                </a:solidFill>
              </a:rPr>
              <a:t>Use the crop tool to position the image within the shape.  </a:t>
            </a:r>
          </a:p>
          <a:p>
            <a:endParaRPr lang="en-US" sz="1800" dirty="0">
              <a:solidFill>
                <a:schemeClr val="bg1"/>
              </a:solidFill>
            </a:endParaRPr>
          </a:p>
        </p:txBody>
      </p:sp>
      <p:sp>
        <p:nvSpPr>
          <p:cNvPr id="8" name="Text Placeholder 7"/>
          <p:cNvSpPr>
            <a:spLocks noGrp="1"/>
          </p:cNvSpPr>
          <p:nvPr>
            <p:ph type="body" sz="quarter" idx="17"/>
          </p:nvPr>
        </p:nvSpPr>
        <p:spPr>
          <a:xfrm>
            <a:off x="635023" y="5735092"/>
            <a:ext cx="5327631" cy="568438"/>
          </a:xfrm>
        </p:spPr>
        <p:txBody>
          <a:bodyPr/>
          <a:lstStyle>
            <a:lvl1pPr marL="0" indent="0">
              <a:buNone/>
              <a:defRPr sz="1200"/>
            </a:lvl1pPr>
          </a:lstStyle>
          <a:p>
            <a:pPr lvl="0"/>
            <a:r>
              <a:rPr lang="en-US"/>
              <a:t>Click to edit Master text styles</a:t>
            </a:r>
          </a:p>
        </p:txBody>
      </p:sp>
      <p:sp>
        <p:nvSpPr>
          <p:cNvPr id="13" name="Text Placeholder 7"/>
          <p:cNvSpPr>
            <a:spLocks noGrp="1"/>
          </p:cNvSpPr>
          <p:nvPr>
            <p:ph type="body" sz="quarter" idx="18"/>
          </p:nvPr>
        </p:nvSpPr>
        <p:spPr>
          <a:xfrm>
            <a:off x="6333722" y="5735092"/>
            <a:ext cx="5327631" cy="568438"/>
          </a:xfrm>
        </p:spPr>
        <p:txBody>
          <a:bodyPr/>
          <a:lstStyle>
            <a:lvl1pPr marL="0" indent="0">
              <a:buNone/>
              <a:defRPr sz="1200"/>
            </a:lvl1pPr>
          </a:lstStyle>
          <a:p>
            <a:pPr lvl="0"/>
            <a:r>
              <a:rPr lang="en-US"/>
              <a:t>Click to edit Master text styles</a:t>
            </a:r>
          </a:p>
        </p:txBody>
      </p:sp>
    </p:spTree>
    <p:extLst>
      <p:ext uri="{BB962C8B-B14F-4D97-AF65-F5344CB8AC3E}">
        <p14:creationId xmlns:p14="http://schemas.microsoft.com/office/powerpoint/2010/main" val="121457524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ICS/caption - TWO images">
    <p:spTree>
      <p:nvGrpSpPr>
        <p:cNvPr id="1" name=""/>
        <p:cNvGrpSpPr/>
        <p:nvPr/>
      </p:nvGrpSpPr>
      <p:grpSpPr>
        <a:xfrm>
          <a:off x="0" y="0"/>
          <a:ext cx="0" cy="0"/>
          <a:chOff x="0" y="0"/>
          <a:chExt cx="0" cy="0"/>
        </a:xfrm>
      </p:grpSpPr>
      <p:sp>
        <p:nvSpPr>
          <p:cNvPr id="9" name="Picture Placeholder 4"/>
          <p:cNvSpPr>
            <a:spLocks noGrp="1" noChangeAspect="1"/>
          </p:cNvSpPr>
          <p:nvPr>
            <p:ph type="pic" sz="quarter" idx="15" hasCustomPrompt="1"/>
          </p:nvPr>
        </p:nvSpPr>
        <p:spPr>
          <a:xfrm>
            <a:off x="902173" y="1711599"/>
            <a:ext cx="5053832" cy="3744153"/>
          </a:xfrm>
          <a:solidFill>
            <a:schemeClr val="bg1">
              <a:lumMod val="75000"/>
            </a:schemeClr>
          </a:solidFill>
        </p:spPr>
        <p:txBody>
          <a:bodyPr tIns="182880"/>
          <a:lstStyle>
            <a:lvl1pPr marL="0" indent="0" algn="ctr">
              <a:buNone/>
              <a:defRPr baseline="0"/>
            </a:lvl1pPr>
          </a:lstStyle>
          <a:p>
            <a:r>
              <a:rPr lang="en-US" dirty="0"/>
              <a:t>Click icon to insert an image</a:t>
            </a:r>
          </a:p>
        </p:txBody>
      </p:sp>
      <p:sp>
        <p:nvSpPr>
          <p:cNvPr id="10" name="Text Placeholder 5"/>
          <p:cNvSpPr>
            <a:spLocks noGrp="1"/>
          </p:cNvSpPr>
          <p:nvPr>
            <p:ph type="body" sz="quarter" idx="17" hasCustomPrompt="1"/>
          </p:nvPr>
        </p:nvSpPr>
        <p:spPr>
          <a:xfrm>
            <a:off x="902173" y="5497449"/>
            <a:ext cx="5120640" cy="585031"/>
          </a:xfrm>
        </p:spPr>
        <p:txBody>
          <a:bodyPr bIns="0" anchor="t" anchorCtr="0">
            <a:normAutofit/>
          </a:bodyPr>
          <a:lstStyle>
            <a:lvl1pPr marL="0" marR="0" indent="0" algn="l" defTabSz="457200" rtl="0" eaLnBrk="1" fontAlgn="auto" latinLnBrk="0" hangingPunct="1">
              <a:lnSpc>
                <a:spcPct val="100000"/>
              </a:lnSpc>
              <a:spcBef>
                <a:spcPts val="0"/>
              </a:spcBef>
              <a:spcAft>
                <a:spcPts val="0"/>
              </a:spcAft>
              <a:buClrTx/>
              <a:buSzTx/>
              <a:buFont typeface="Wingdings" pitchFamily="2" charset="2"/>
              <a:buNone/>
              <a:tabLst/>
              <a:defRPr sz="1200" b="0" cap="none" baseline="0"/>
            </a:lvl1pPr>
          </a:lstStyle>
          <a:p>
            <a:r>
              <a:rPr lang="en-US" dirty="0"/>
              <a:t>Image Caption</a:t>
            </a:r>
          </a:p>
          <a:p>
            <a:r>
              <a:rPr lang="en-US" dirty="0"/>
              <a:t>Image Caption </a:t>
            </a:r>
          </a:p>
          <a:p>
            <a:r>
              <a:rPr lang="en-US" dirty="0"/>
              <a:t>Image Caption </a:t>
            </a:r>
          </a:p>
          <a:p>
            <a:r>
              <a:rPr lang="en-US" dirty="0"/>
              <a:t> </a:t>
            </a:r>
          </a:p>
        </p:txBody>
      </p:sp>
      <p:sp>
        <p:nvSpPr>
          <p:cNvPr id="2" name="Title 1"/>
          <p:cNvSpPr>
            <a:spLocks noGrp="1"/>
          </p:cNvSpPr>
          <p:nvPr>
            <p:ph type="title" hasCustomPrompt="1"/>
          </p:nvPr>
        </p:nvSpPr>
        <p:spPr/>
        <p:txBody>
          <a:bodyPr/>
          <a:lstStyle>
            <a:lvl1pPr>
              <a:defRPr/>
            </a:lvl1pPr>
          </a:lstStyle>
          <a:p>
            <a:r>
              <a:rPr lang="en-US" dirty="0"/>
              <a:t>TWO IMAGES with captions</a:t>
            </a:r>
            <a:br>
              <a:rPr lang="en-US" dirty="0"/>
            </a:br>
            <a:r>
              <a:rPr lang="en-US" dirty="0"/>
              <a:t>Headline in </a:t>
            </a:r>
            <a:r>
              <a:rPr lang="en-US" dirty="0" err="1"/>
              <a:t>arial</a:t>
            </a:r>
            <a:r>
              <a:rPr lang="en-US" dirty="0"/>
              <a:t> and all caps</a:t>
            </a:r>
          </a:p>
        </p:txBody>
      </p:sp>
      <p:sp>
        <p:nvSpPr>
          <p:cNvPr id="4" name="Slide Number Placeholder 3"/>
          <p:cNvSpPr>
            <a:spLocks noGrp="1"/>
          </p:cNvSpPr>
          <p:nvPr>
            <p:ph type="sldNum" sz="quarter" idx="19"/>
          </p:nvPr>
        </p:nvSpPr>
        <p:spPr>
          <a:xfrm>
            <a:off x="11167533" y="6220771"/>
            <a:ext cx="609600" cy="401838"/>
          </a:xfrm>
          <a:prstGeom prst="rect">
            <a:avLst/>
          </a:prstGeom>
        </p:spPr>
        <p:txBody>
          <a:bodyPr/>
          <a:lstStyle/>
          <a:p>
            <a:fld id="{AEFAAC5A-9C4F-4278-920D-DF2BAB595749}" type="slidenum">
              <a:rPr lang="en-US" smtClean="0"/>
              <a:pPr/>
              <a:t>‹#›</a:t>
            </a:fld>
            <a:endParaRPr lang="en-US" dirty="0"/>
          </a:p>
        </p:txBody>
      </p:sp>
      <p:sp>
        <p:nvSpPr>
          <p:cNvPr id="14" name="Text Placeholder 5"/>
          <p:cNvSpPr>
            <a:spLocks noGrp="1"/>
          </p:cNvSpPr>
          <p:nvPr>
            <p:ph type="body" sz="quarter" idx="12" hasCustomPrompt="1"/>
          </p:nvPr>
        </p:nvSpPr>
        <p:spPr>
          <a:xfrm>
            <a:off x="609603" y="1168753"/>
            <a:ext cx="11163868" cy="499715"/>
          </a:xfrm>
        </p:spPr>
        <p:txBody>
          <a:bodyPr bIns="0">
            <a:noAutofit/>
          </a:bodyPr>
          <a:lstStyle>
            <a:lvl1pPr marL="0" indent="0">
              <a:lnSpc>
                <a:spcPct val="90000"/>
              </a:lnSpc>
              <a:spcBef>
                <a:spcPts val="0"/>
              </a:spcBef>
              <a:buNone/>
              <a:defRPr sz="2000" b="1">
                <a:solidFill>
                  <a:srgbClr val="0065A2"/>
                </a:solidFill>
              </a:defRPr>
            </a:lvl1pPr>
          </a:lstStyle>
          <a:p>
            <a:r>
              <a:rPr lang="en-US" dirty="0"/>
              <a:t>Slide subtitle optional -  delete as needed</a:t>
            </a:r>
          </a:p>
        </p:txBody>
      </p:sp>
      <p:sp>
        <p:nvSpPr>
          <p:cNvPr id="16" name="Picture Placeholder 4"/>
          <p:cNvSpPr>
            <a:spLocks noGrp="1" noChangeAspect="1"/>
          </p:cNvSpPr>
          <p:nvPr>
            <p:ph type="pic" sz="quarter" idx="21" hasCustomPrompt="1"/>
          </p:nvPr>
        </p:nvSpPr>
        <p:spPr>
          <a:xfrm>
            <a:off x="6353507" y="1710816"/>
            <a:ext cx="5053832" cy="3744153"/>
          </a:xfrm>
          <a:solidFill>
            <a:schemeClr val="bg1">
              <a:lumMod val="75000"/>
            </a:schemeClr>
          </a:solidFill>
        </p:spPr>
        <p:txBody>
          <a:bodyPr tIns="182880"/>
          <a:lstStyle>
            <a:lvl1pPr marL="0" indent="0" algn="ctr">
              <a:buNone/>
              <a:defRPr baseline="0"/>
            </a:lvl1pPr>
          </a:lstStyle>
          <a:p>
            <a:r>
              <a:rPr lang="en-US" dirty="0"/>
              <a:t>Click icon to insert an image</a:t>
            </a:r>
          </a:p>
        </p:txBody>
      </p:sp>
      <p:sp>
        <p:nvSpPr>
          <p:cNvPr id="17" name="Text Placeholder 5"/>
          <p:cNvSpPr>
            <a:spLocks noGrp="1"/>
          </p:cNvSpPr>
          <p:nvPr>
            <p:ph type="body" sz="quarter" idx="22" hasCustomPrompt="1"/>
          </p:nvPr>
        </p:nvSpPr>
        <p:spPr>
          <a:xfrm>
            <a:off x="6353507" y="5496671"/>
            <a:ext cx="5120640" cy="585031"/>
          </a:xfrm>
        </p:spPr>
        <p:txBody>
          <a:bodyPr bIns="0" anchor="t" anchorCtr="0">
            <a:normAutofit/>
          </a:bodyPr>
          <a:lstStyle>
            <a:lvl1pPr marL="0" marR="0" indent="0" algn="l" defTabSz="457200" rtl="0" eaLnBrk="1" fontAlgn="auto" latinLnBrk="0" hangingPunct="1">
              <a:lnSpc>
                <a:spcPct val="100000"/>
              </a:lnSpc>
              <a:spcBef>
                <a:spcPts val="0"/>
              </a:spcBef>
              <a:spcAft>
                <a:spcPts val="0"/>
              </a:spcAft>
              <a:buClrTx/>
              <a:buSzTx/>
              <a:buFont typeface="Wingdings" pitchFamily="2" charset="2"/>
              <a:buNone/>
              <a:tabLst/>
              <a:defRPr sz="1200" b="0" cap="none" baseline="0"/>
            </a:lvl1pPr>
          </a:lstStyle>
          <a:p>
            <a:r>
              <a:rPr lang="en-US" dirty="0"/>
              <a:t>Image Caption</a:t>
            </a:r>
          </a:p>
          <a:p>
            <a:r>
              <a:rPr lang="en-US" dirty="0"/>
              <a:t>Image Caption </a:t>
            </a:r>
          </a:p>
          <a:p>
            <a:r>
              <a:rPr lang="en-US" dirty="0"/>
              <a:t>Image Caption </a:t>
            </a:r>
          </a:p>
          <a:p>
            <a:r>
              <a:rPr lang="en-US" dirty="0"/>
              <a:t> </a:t>
            </a:r>
          </a:p>
        </p:txBody>
      </p:sp>
      <p:sp>
        <p:nvSpPr>
          <p:cNvPr id="11" name="TextBox 10"/>
          <p:cNvSpPr txBox="1"/>
          <p:nvPr userDrawn="1"/>
        </p:nvSpPr>
        <p:spPr>
          <a:xfrm>
            <a:off x="-2501970" y="0"/>
            <a:ext cx="2065241" cy="2523768"/>
          </a:xfrm>
          <a:prstGeom prst="rect">
            <a:avLst/>
          </a:prstGeom>
          <a:solidFill>
            <a:schemeClr val="bg1">
              <a:lumMod val="50000"/>
            </a:schemeClr>
          </a:solidFill>
        </p:spPr>
        <p:txBody>
          <a:bodyPr wrap="square" rtlCol="0">
            <a:spAutoFit/>
          </a:bodyPr>
          <a:lstStyle/>
          <a:p>
            <a:r>
              <a:rPr lang="en-US" sz="1400" b="1" dirty="0">
                <a:solidFill>
                  <a:schemeClr val="bg1"/>
                </a:solidFill>
              </a:rPr>
              <a:t>Instructions on replacing a current image:</a:t>
            </a:r>
          </a:p>
          <a:p>
            <a:pPr marL="228600" indent="-228600">
              <a:buFont typeface="+mj-lt"/>
              <a:buAutoNum type="arabicPeriod"/>
            </a:pPr>
            <a:r>
              <a:rPr lang="en-US" sz="1400" dirty="0">
                <a:solidFill>
                  <a:schemeClr val="bg1"/>
                </a:solidFill>
              </a:rPr>
              <a:t>Select and delete image and click the icon to insert a different image</a:t>
            </a:r>
          </a:p>
          <a:p>
            <a:pPr marL="228600" indent="-228600">
              <a:buFont typeface="+mj-lt"/>
              <a:buAutoNum type="arabicPeriod"/>
            </a:pPr>
            <a:r>
              <a:rPr lang="en-US" sz="1400" dirty="0">
                <a:solidFill>
                  <a:schemeClr val="bg1"/>
                </a:solidFill>
              </a:rPr>
              <a:t>Use the crop tool to position the image within the shape.  </a:t>
            </a:r>
          </a:p>
          <a:p>
            <a:endParaRPr lang="en-US" sz="1800" dirty="0">
              <a:solidFill>
                <a:schemeClr val="bg1"/>
              </a:solidFill>
            </a:endParaRPr>
          </a:p>
        </p:txBody>
      </p:sp>
    </p:spTree>
    <p:extLst>
      <p:ext uri="{BB962C8B-B14F-4D97-AF65-F5344CB8AC3E}">
        <p14:creationId xmlns:p14="http://schemas.microsoft.com/office/powerpoint/2010/main" val="28171941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HREE IMAGES">
    <p:spTree>
      <p:nvGrpSpPr>
        <p:cNvPr id="1" name=""/>
        <p:cNvGrpSpPr/>
        <p:nvPr/>
      </p:nvGrpSpPr>
      <p:grpSpPr>
        <a:xfrm>
          <a:off x="0" y="0"/>
          <a:ext cx="0" cy="0"/>
          <a:chOff x="0" y="0"/>
          <a:chExt cx="0" cy="0"/>
        </a:xfrm>
      </p:grpSpPr>
      <p:sp>
        <p:nvSpPr>
          <p:cNvPr id="5" name="Slide Number Placeholder 4"/>
          <p:cNvSpPr>
            <a:spLocks noGrp="1"/>
          </p:cNvSpPr>
          <p:nvPr>
            <p:ph type="sldNum" sz="quarter" idx="10"/>
          </p:nvPr>
        </p:nvSpPr>
        <p:spPr>
          <a:xfrm>
            <a:off x="11167533" y="6220771"/>
            <a:ext cx="609600" cy="401838"/>
          </a:xfrm>
          <a:prstGeom prst="rect">
            <a:avLst/>
          </a:prstGeom>
        </p:spPr>
        <p:txBody>
          <a:bodyPr/>
          <a:lstStyle/>
          <a:p>
            <a:fld id="{AEFAAC5A-9C4F-4278-920D-DF2BAB595749}" type="slidenum">
              <a:rPr lang="en-US" smtClean="0"/>
              <a:pPr/>
              <a:t>‹#›</a:t>
            </a:fld>
            <a:endParaRPr lang="en-US" dirty="0"/>
          </a:p>
        </p:txBody>
      </p:sp>
      <p:sp>
        <p:nvSpPr>
          <p:cNvPr id="7" name="Text Placeholder 5"/>
          <p:cNvSpPr>
            <a:spLocks noGrp="1"/>
          </p:cNvSpPr>
          <p:nvPr>
            <p:ph type="body" sz="quarter" idx="12" hasCustomPrompt="1"/>
          </p:nvPr>
        </p:nvSpPr>
        <p:spPr>
          <a:xfrm>
            <a:off x="609603" y="1168753"/>
            <a:ext cx="11163868" cy="485427"/>
          </a:xfrm>
        </p:spPr>
        <p:txBody>
          <a:bodyPr bIns="0">
            <a:noAutofit/>
          </a:bodyPr>
          <a:lstStyle>
            <a:lvl1pPr marL="0" indent="0">
              <a:lnSpc>
                <a:spcPct val="90000"/>
              </a:lnSpc>
              <a:spcBef>
                <a:spcPts val="0"/>
              </a:spcBef>
              <a:buNone/>
              <a:defRPr sz="2000" b="1">
                <a:solidFill>
                  <a:srgbClr val="0065A2"/>
                </a:solidFill>
              </a:defRPr>
            </a:lvl1pPr>
          </a:lstStyle>
          <a:p>
            <a:r>
              <a:rPr lang="en-US" dirty="0"/>
              <a:t>Slide subtitle optional -  delete as needed</a:t>
            </a:r>
          </a:p>
        </p:txBody>
      </p:sp>
      <p:sp>
        <p:nvSpPr>
          <p:cNvPr id="4" name="Text Placeholder 3"/>
          <p:cNvSpPr>
            <a:spLocks noGrp="1"/>
          </p:cNvSpPr>
          <p:nvPr>
            <p:ph type="body" sz="quarter" idx="13"/>
          </p:nvPr>
        </p:nvSpPr>
        <p:spPr>
          <a:xfrm>
            <a:off x="661172" y="3616113"/>
            <a:ext cx="3287445" cy="2146610"/>
          </a:xfrm>
        </p:spPr>
        <p:txBody>
          <a:bodyPr/>
          <a:lstStyle>
            <a:lvl1pPr>
              <a:spcBef>
                <a:spcPts val="600"/>
              </a:spcBef>
              <a:defRPr sz="1800"/>
            </a:lvl1pPr>
            <a:lvl2pPr marL="457200" indent="-173038">
              <a:spcBef>
                <a:spcPts val="0"/>
              </a:spcBef>
              <a:defRPr sz="1800"/>
            </a:lvl2pPr>
            <a:lvl3pPr marL="627063" indent="-128588">
              <a:spcBef>
                <a:spcPts val="0"/>
              </a:spcBef>
              <a:defRPr sz="1800"/>
            </a:lvl3pPr>
            <a:lvl4pPr marL="865188" indent="-171450">
              <a:defRPr sz="1200"/>
            </a:lvl4pPr>
            <a:lvl5pPr marL="1084263" indent="-171450">
              <a:defRPr sz="1200"/>
            </a:lvl5pPr>
          </a:lstStyle>
          <a:p>
            <a:pPr lvl="0"/>
            <a:r>
              <a:rPr lang="en-US"/>
              <a:t>Click to edit Master text styles</a:t>
            </a:r>
          </a:p>
          <a:p>
            <a:pPr lvl="1"/>
            <a:r>
              <a:rPr lang="en-US"/>
              <a:t>Second level</a:t>
            </a:r>
          </a:p>
          <a:p>
            <a:pPr lvl="2"/>
            <a:r>
              <a:rPr lang="en-US"/>
              <a:t>Third level</a:t>
            </a:r>
          </a:p>
        </p:txBody>
      </p:sp>
      <p:sp>
        <p:nvSpPr>
          <p:cNvPr id="15" name="Text Placeholder 3"/>
          <p:cNvSpPr>
            <a:spLocks noGrp="1"/>
          </p:cNvSpPr>
          <p:nvPr>
            <p:ph type="body" sz="quarter" idx="14"/>
          </p:nvPr>
        </p:nvSpPr>
        <p:spPr>
          <a:xfrm>
            <a:off x="4508116" y="3616113"/>
            <a:ext cx="3287445" cy="2146610"/>
          </a:xfrm>
        </p:spPr>
        <p:txBody>
          <a:bodyPr/>
          <a:lstStyle>
            <a:lvl1pPr>
              <a:spcBef>
                <a:spcPts val="600"/>
              </a:spcBef>
              <a:defRPr sz="1800"/>
            </a:lvl1pPr>
            <a:lvl2pPr marL="457200" indent="-173038">
              <a:spcBef>
                <a:spcPts val="0"/>
              </a:spcBef>
              <a:defRPr sz="1800"/>
            </a:lvl2pPr>
            <a:lvl3pPr marL="627063" indent="-128588">
              <a:spcBef>
                <a:spcPts val="0"/>
              </a:spcBef>
              <a:defRPr sz="1800"/>
            </a:lvl3pPr>
            <a:lvl4pPr marL="865188" indent="-171450">
              <a:defRPr sz="1200"/>
            </a:lvl4pPr>
            <a:lvl5pPr marL="1084263" indent="-171450">
              <a:defRPr sz="1200"/>
            </a:lvl5pPr>
          </a:lstStyle>
          <a:p>
            <a:pPr lvl="0"/>
            <a:r>
              <a:rPr lang="en-US"/>
              <a:t>Click to edit Master text styles</a:t>
            </a:r>
          </a:p>
          <a:p>
            <a:pPr lvl="1"/>
            <a:r>
              <a:rPr lang="en-US"/>
              <a:t>Second level</a:t>
            </a:r>
          </a:p>
          <a:p>
            <a:pPr lvl="2"/>
            <a:r>
              <a:rPr lang="en-US"/>
              <a:t>Third level</a:t>
            </a:r>
          </a:p>
        </p:txBody>
      </p:sp>
      <p:sp>
        <p:nvSpPr>
          <p:cNvPr id="9" name="Picture Placeholder 4"/>
          <p:cNvSpPr>
            <a:spLocks noGrp="1" noChangeAspect="1"/>
          </p:cNvSpPr>
          <p:nvPr>
            <p:ph type="pic" sz="quarter" idx="15" hasCustomPrompt="1"/>
          </p:nvPr>
        </p:nvSpPr>
        <p:spPr>
          <a:xfrm>
            <a:off x="670774" y="1697098"/>
            <a:ext cx="3148325" cy="1820577"/>
          </a:xfrm>
          <a:solidFill>
            <a:schemeClr val="bg1">
              <a:lumMod val="75000"/>
            </a:schemeClr>
          </a:solidFill>
        </p:spPr>
        <p:txBody>
          <a:bodyPr tIns="182880"/>
          <a:lstStyle>
            <a:lvl1pPr marL="0" indent="0" algn="ctr">
              <a:buNone/>
              <a:defRPr baseline="0"/>
            </a:lvl1pPr>
          </a:lstStyle>
          <a:p>
            <a:r>
              <a:rPr lang="en-US" dirty="0"/>
              <a:t>Click icon to insert an image</a:t>
            </a:r>
          </a:p>
        </p:txBody>
      </p:sp>
      <p:sp>
        <p:nvSpPr>
          <p:cNvPr id="12" name="Picture Placeholder 4"/>
          <p:cNvSpPr>
            <a:spLocks noGrp="1" noChangeAspect="1"/>
          </p:cNvSpPr>
          <p:nvPr>
            <p:ph type="pic" sz="quarter" idx="16" hasCustomPrompt="1"/>
          </p:nvPr>
        </p:nvSpPr>
        <p:spPr>
          <a:xfrm>
            <a:off x="4517715" y="1697098"/>
            <a:ext cx="3148325" cy="1820577"/>
          </a:xfrm>
          <a:solidFill>
            <a:schemeClr val="bg1">
              <a:lumMod val="75000"/>
            </a:schemeClr>
          </a:solidFill>
        </p:spPr>
        <p:txBody>
          <a:bodyPr tIns="182880"/>
          <a:lstStyle>
            <a:lvl1pPr marL="0" indent="0" algn="ctr">
              <a:buNone/>
              <a:defRPr baseline="0"/>
            </a:lvl1pPr>
          </a:lstStyle>
          <a:p>
            <a:r>
              <a:rPr lang="en-US" dirty="0"/>
              <a:t>Click icon to insert an image</a:t>
            </a:r>
          </a:p>
        </p:txBody>
      </p:sp>
      <p:sp>
        <p:nvSpPr>
          <p:cNvPr id="17" name="Text Placeholder 3"/>
          <p:cNvSpPr>
            <a:spLocks noGrp="1"/>
          </p:cNvSpPr>
          <p:nvPr>
            <p:ph type="body" sz="quarter" idx="19"/>
          </p:nvPr>
        </p:nvSpPr>
        <p:spPr>
          <a:xfrm>
            <a:off x="8348928" y="3618612"/>
            <a:ext cx="3287445" cy="2146610"/>
          </a:xfrm>
        </p:spPr>
        <p:txBody>
          <a:bodyPr/>
          <a:lstStyle>
            <a:lvl1pPr>
              <a:spcBef>
                <a:spcPts val="600"/>
              </a:spcBef>
              <a:defRPr sz="1800"/>
            </a:lvl1pPr>
            <a:lvl2pPr marL="457200" indent="-173038">
              <a:spcBef>
                <a:spcPts val="0"/>
              </a:spcBef>
              <a:defRPr sz="1800"/>
            </a:lvl2pPr>
            <a:lvl3pPr marL="627063" indent="-128588">
              <a:spcBef>
                <a:spcPts val="0"/>
              </a:spcBef>
              <a:defRPr sz="1800"/>
            </a:lvl3pPr>
            <a:lvl4pPr marL="865188" indent="-171450">
              <a:defRPr sz="1200"/>
            </a:lvl4pPr>
            <a:lvl5pPr marL="1084263" indent="-171450">
              <a:defRPr sz="1200"/>
            </a:lvl5pPr>
          </a:lstStyle>
          <a:p>
            <a:pPr lvl="0"/>
            <a:r>
              <a:rPr lang="en-US"/>
              <a:t>Click to edit Master text styles</a:t>
            </a:r>
          </a:p>
          <a:p>
            <a:pPr lvl="1"/>
            <a:r>
              <a:rPr lang="en-US"/>
              <a:t>Second level</a:t>
            </a:r>
          </a:p>
          <a:p>
            <a:pPr lvl="2"/>
            <a:r>
              <a:rPr lang="en-US"/>
              <a:t>Third level</a:t>
            </a:r>
          </a:p>
        </p:txBody>
      </p:sp>
      <p:sp>
        <p:nvSpPr>
          <p:cNvPr id="18" name="Picture Placeholder 4"/>
          <p:cNvSpPr>
            <a:spLocks noGrp="1" noChangeAspect="1"/>
          </p:cNvSpPr>
          <p:nvPr>
            <p:ph type="pic" sz="quarter" idx="20" hasCustomPrompt="1"/>
          </p:nvPr>
        </p:nvSpPr>
        <p:spPr>
          <a:xfrm>
            <a:off x="8358530" y="1699597"/>
            <a:ext cx="3148325" cy="1820577"/>
          </a:xfrm>
          <a:solidFill>
            <a:schemeClr val="bg1">
              <a:lumMod val="75000"/>
            </a:schemeClr>
          </a:solidFill>
        </p:spPr>
        <p:txBody>
          <a:bodyPr tIns="182880"/>
          <a:lstStyle>
            <a:lvl1pPr marL="0" indent="0" algn="ctr">
              <a:buNone/>
              <a:defRPr baseline="0"/>
            </a:lvl1pPr>
          </a:lstStyle>
          <a:p>
            <a:r>
              <a:rPr lang="en-US" dirty="0"/>
              <a:t>Click icon to insert an image</a:t>
            </a:r>
          </a:p>
        </p:txBody>
      </p:sp>
      <p:sp>
        <p:nvSpPr>
          <p:cNvPr id="2" name="Title 1"/>
          <p:cNvSpPr>
            <a:spLocks noGrp="1"/>
          </p:cNvSpPr>
          <p:nvPr>
            <p:ph type="title" hasCustomPrompt="1"/>
          </p:nvPr>
        </p:nvSpPr>
        <p:spPr/>
        <p:txBody>
          <a:bodyPr/>
          <a:lstStyle>
            <a:lvl1pPr>
              <a:defRPr/>
            </a:lvl1pPr>
          </a:lstStyle>
          <a:p>
            <a:r>
              <a:rPr lang="en-US" dirty="0"/>
              <a:t>THREE IMAGES – HORIZONTAL</a:t>
            </a:r>
            <a:br>
              <a:rPr lang="en-US" dirty="0"/>
            </a:br>
            <a:r>
              <a:rPr lang="en-US" dirty="0"/>
              <a:t>Headline in </a:t>
            </a:r>
            <a:r>
              <a:rPr lang="en-US" dirty="0" err="1"/>
              <a:t>arial</a:t>
            </a:r>
            <a:r>
              <a:rPr lang="en-US" dirty="0"/>
              <a:t> and all caps</a:t>
            </a:r>
          </a:p>
        </p:txBody>
      </p:sp>
      <p:sp>
        <p:nvSpPr>
          <p:cNvPr id="13" name="TextBox 12"/>
          <p:cNvSpPr txBox="1"/>
          <p:nvPr userDrawn="1"/>
        </p:nvSpPr>
        <p:spPr>
          <a:xfrm>
            <a:off x="-2501970" y="0"/>
            <a:ext cx="2065241" cy="2523768"/>
          </a:xfrm>
          <a:prstGeom prst="rect">
            <a:avLst/>
          </a:prstGeom>
          <a:solidFill>
            <a:schemeClr val="bg1">
              <a:lumMod val="50000"/>
            </a:schemeClr>
          </a:solidFill>
        </p:spPr>
        <p:txBody>
          <a:bodyPr wrap="square" rtlCol="0">
            <a:spAutoFit/>
          </a:bodyPr>
          <a:lstStyle/>
          <a:p>
            <a:r>
              <a:rPr lang="en-US" sz="1400" b="1" dirty="0">
                <a:solidFill>
                  <a:schemeClr val="bg1"/>
                </a:solidFill>
              </a:rPr>
              <a:t>Instructions on replacing a current image:</a:t>
            </a:r>
          </a:p>
          <a:p>
            <a:pPr marL="228600" indent="-228600">
              <a:buFont typeface="+mj-lt"/>
              <a:buAutoNum type="arabicPeriod"/>
            </a:pPr>
            <a:r>
              <a:rPr lang="en-US" sz="1400" dirty="0">
                <a:solidFill>
                  <a:schemeClr val="bg1"/>
                </a:solidFill>
              </a:rPr>
              <a:t>Select and delete image and click the icon to insert a different image</a:t>
            </a:r>
          </a:p>
          <a:p>
            <a:pPr marL="228600" indent="-228600">
              <a:buFont typeface="+mj-lt"/>
              <a:buAutoNum type="arabicPeriod"/>
            </a:pPr>
            <a:r>
              <a:rPr lang="en-US" sz="1400" dirty="0">
                <a:solidFill>
                  <a:schemeClr val="bg1"/>
                </a:solidFill>
              </a:rPr>
              <a:t>Use the crop tool to position the image within the shape.  </a:t>
            </a:r>
          </a:p>
          <a:p>
            <a:endParaRPr lang="en-US" sz="1800" dirty="0">
              <a:solidFill>
                <a:schemeClr val="bg1"/>
              </a:solidFill>
            </a:endParaRPr>
          </a:p>
        </p:txBody>
      </p:sp>
    </p:spTree>
    <p:extLst>
      <p:ext uri="{BB962C8B-B14F-4D97-AF65-F5344CB8AC3E}">
        <p14:creationId xmlns:p14="http://schemas.microsoft.com/office/powerpoint/2010/main" val="417488704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ICS/captions/bullets - FOUR Images">
    <p:spTree>
      <p:nvGrpSpPr>
        <p:cNvPr id="1" name=""/>
        <p:cNvGrpSpPr/>
        <p:nvPr/>
      </p:nvGrpSpPr>
      <p:grpSpPr>
        <a:xfrm>
          <a:off x="0" y="0"/>
          <a:ext cx="0" cy="0"/>
          <a:chOff x="0" y="0"/>
          <a:chExt cx="0" cy="0"/>
        </a:xfrm>
      </p:grpSpPr>
      <p:sp>
        <p:nvSpPr>
          <p:cNvPr id="5" name="Picture Placeholder 4"/>
          <p:cNvSpPr>
            <a:spLocks noGrp="1" noChangeAspect="1"/>
          </p:cNvSpPr>
          <p:nvPr>
            <p:ph type="pic" sz="quarter" idx="13" hasCustomPrompt="1"/>
          </p:nvPr>
        </p:nvSpPr>
        <p:spPr>
          <a:xfrm>
            <a:off x="290836" y="1701473"/>
            <a:ext cx="2987040" cy="2238282"/>
          </a:xfrm>
          <a:solidFill>
            <a:schemeClr val="bg1">
              <a:lumMod val="75000"/>
            </a:schemeClr>
          </a:solidFill>
        </p:spPr>
        <p:txBody>
          <a:bodyPr lIns="0" tIns="731520" anchor="t" anchorCtr="0"/>
          <a:lstStyle>
            <a:lvl1pPr marL="0" indent="0" algn="ctr">
              <a:buNone/>
              <a:defRPr baseline="0"/>
            </a:lvl1pPr>
          </a:lstStyle>
          <a:p>
            <a:r>
              <a:rPr lang="en-US" dirty="0"/>
              <a:t>Click icon to insert an image</a:t>
            </a:r>
          </a:p>
        </p:txBody>
      </p:sp>
      <p:sp>
        <p:nvSpPr>
          <p:cNvPr id="9" name="Picture Placeholder 4"/>
          <p:cNvSpPr>
            <a:spLocks noGrp="1" noChangeAspect="1"/>
          </p:cNvSpPr>
          <p:nvPr>
            <p:ph type="pic" sz="quarter" idx="15" hasCustomPrompt="1"/>
          </p:nvPr>
        </p:nvSpPr>
        <p:spPr>
          <a:xfrm>
            <a:off x="3270980" y="1701473"/>
            <a:ext cx="2987040" cy="2238282"/>
          </a:xfrm>
          <a:solidFill>
            <a:schemeClr val="bg1">
              <a:lumMod val="85000"/>
            </a:schemeClr>
          </a:solidFill>
        </p:spPr>
        <p:txBody>
          <a:bodyPr lIns="0" tIns="731520" anchor="t" anchorCtr="0"/>
          <a:lstStyle>
            <a:lvl1pPr marL="0" indent="0" algn="ctr">
              <a:buNone/>
              <a:defRPr baseline="0"/>
            </a:lvl1pPr>
          </a:lstStyle>
          <a:p>
            <a:r>
              <a:rPr lang="en-US" dirty="0"/>
              <a:t>Click icon to insert an image</a:t>
            </a:r>
          </a:p>
        </p:txBody>
      </p:sp>
      <p:sp>
        <p:nvSpPr>
          <p:cNvPr id="10" name="Picture Placeholder 4"/>
          <p:cNvSpPr>
            <a:spLocks noGrp="1" noChangeAspect="1"/>
          </p:cNvSpPr>
          <p:nvPr>
            <p:ph type="pic" sz="quarter" idx="16" hasCustomPrompt="1"/>
          </p:nvPr>
        </p:nvSpPr>
        <p:spPr>
          <a:xfrm>
            <a:off x="6251121" y="1701473"/>
            <a:ext cx="2987040" cy="2238282"/>
          </a:xfrm>
          <a:solidFill>
            <a:schemeClr val="bg1">
              <a:lumMod val="75000"/>
            </a:schemeClr>
          </a:solidFill>
        </p:spPr>
        <p:txBody>
          <a:bodyPr lIns="0" tIns="731520" anchor="t" anchorCtr="0"/>
          <a:lstStyle>
            <a:lvl1pPr marL="0" indent="0" algn="ctr">
              <a:buNone/>
              <a:defRPr baseline="0"/>
            </a:lvl1pPr>
          </a:lstStyle>
          <a:p>
            <a:r>
              <a:rPr lang="en-US" dirty="0"/>
              <a:t>Click icon to insert an image</a:t>
            </a:r>
          </a:p>
        </p:txBody>
      </p:sp>
      <p:sp>
        <p:nvSpPr>
          <p:cNvPr id="11" name="Picture Placeholder 4"/>
          <p:cNvSpPr>
            <a:spLocks noGrp="1" noChangeAspect="1"/>
          </p:cNvSpPr>
          <p:nvPr>
            <p:ph type="pic" sz="quarter" idx="17" hasCustomPrompt="1"/>
          </p:nvPr>
        </p:nvSpPr>
        <p:spPr>
          <a:xfrm>
            <a:off x="9208029" y="1701473"/>
            <a:ext cx="2987040" cy="2238282"/>
          </a:xfrm>
          <a:solidFill>
            <a:schemeClr val="bg1">
              <a:lumMod val="85000"/>
            </a:schemeClr>
          </a:solidFill>
        </p:spPr>
        <p:txBody>
          <a:bodyPr lIns="0" tIns="731520" anchor="t" anchorCtr="0"/>
          <a:lstStyle>
            <a:lvl1pPr marL="0" indent="0" algn="ctr">
              <a:buNone/>
              <a:defRPr baseline="0"/>
            </a:lvl1pPr>
          </a:lstStyle>
          <a:p>
            <a:r>
              <a:rPr lang="en-US" dirty="0"/>
              <a:t>Click icon to insert an image</a:t>
            </a:r>
          </a:p>
        </p:txBody>
      </p:sp>
      <p:sp>
        <p:nvSpPr>
          <p:cNvPr id="8" name="Text Placeholder 7"/>
          <p:cNvSpPr>
            <a:spLocks noGrp="1"/>
          </p:cNvSpPr>
          <p:nvPr>
            <p:ph type="body" sz="quarter" idx="14"/>
          </p:nvPr>
        </p:nvSpPr>
        <p:spPr>
          <a:xfrm>
            <a:off x="626534" y="4706193"/>
            <a:ext cx="11246069" cy="1752260"/>
          </a:xfrm>
          <a:noFill/>
        </p:spPr>
        <p:txBody>
          <a:bodyPr lIns="0" tIns="91440"/>
          <a:lstStyle>
            <a:lvl1pPr>
              <a:defRPr sz="2000">
                <a:solidFill>
                  <a:srgbClr val="000000"/>
                </a:solidFill>
              </a:defRPr>
            </a:lvl1pPr>
            <a:lvl2pPr>
              <a:defRPr sz="2000">
                <a:solidFill>
                  <a:srgbClr val="000000"/>
                </a:solidFill>
              </a:defRPr>
            </a:lvl2pPr>
            <a:lvl3pPr>
              <a:defRPr sz="2000">
                <a:solidFill>
                  <a:srgbClr val="000000"/>
                </a:solidFill>
              </a:defRPr>
            </a:lvl3pPr>
            <a:lvl4pPr>
              <a:defRPr sz="2000">
                <a:solidFill>
                  <a:srgbClr val="000000"/>
                </a:solidFill>
              </a:defRPr>
            </a:lvl4pPr>
            <a:lvl5pPr>
              <a:defRPr sz="200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hasCustomPrompt="1"/>
          </p:nvPr>
        </p:nvSpPr>
        <p:spPr/>
        <p:txBody>
          <a:bodyPr/>
          <a:lstStyle>
            <a:lvl1pPr algn="l" defTabSz="457200" rtl="0" eaLnBrk="1" latinLnBrk="0" hangingPunct="1">
              <a:lnSpc>
                <a:spcPct val="95000"/>
              </a:lnSpc>
              <a:spcBef>
                <a:spcPct val="0"/>
              </a:spcBef>
              <a:buNone/>
              <a:defRPr lang="en-US" sz="2800" b="1" i="0" kern="1200" cap="all" baseline="0" dirty="0">
                <a:solidFill>
                  <a:schemeClr val="tx1">
                    <a:lumMod val="50000"/>
                  </a:schemeClr>
                </a:solidFill>
                <a:latin typeface="+mj-lt"/>
                <a:ea typeface="+mj-ea"/>
                <a:cs typeface="+mj-cs"/>
              </a:defRPr>
            </a:lvl1pPr>
          </a:lstStyle>
          <a:p>
            <a:r>
              <a:rPr lang="en-US" dirty="0"/>
              <a:t>four images, captions and bullets</a:t>
            </a:r>
            <a:br>
              <a:rPr lang="en-US" dirty="0"/>
            </a:br>
            <a:r>
              <a:rPr lang="en-US" dirty="0"/>
              <a:t>Headline is </a:t>
            </a:r>
            <a:r>
              <a:rPr lang="en-US" dirty="0" err="1"/>
              <a:t>arial</a:t>
            </a:r>
            <a:r>
              <a:rPr lang="en-US" dirty="0"/>
              <a:t> in all caps</a:t>
            </a:r>
          </a:p>
        </p:txBody>
      </p:sp>
      <p:sp>
        <p:nvSpPr>
          <p:cNvPr id="4" name="Text Placeholder 3"/>
          <p:cNvSpPr>
            <a:spLocks noGrp="1"/>
          </p:cNvSpPr>
          <p:nvPr>
            <p:ph type="body" sz="quarter" idx="18" hasCustomPrompt="1"/>
          </p:nvPr>
        </p:nvSpPr>
        <p:spPr>
          <a:xfrm>
            <a:off x="290838" y="3979066"/>
            <a:ext cx="2984625" cy="477837"/>
          </a:xfrm>
          <a:noFill/>
        </p:spPr>
        <p:txBody>
          <a:bodyPr lIns="91440" rIns="91440"/>
          <a:lstStyle>
            <a:lvl1pPr marL="0" indent="0">
              <a:lnSpc>
                <a:spcPct val="95000"/>
              </a:lnSpc>
              <a:buNone/>
              <a:defRPr sz="1200" b="0" baseline="0">
                <a:solidFill>
                  <a:srgbClr val="000000"/>
                </a:solidFill>
              </a:defRPr>
            </a:lvl1pPr>
          </a:lstStyle>
          <a:p>
            <a:pPr lvl="0"/>
            <a:r>
              <a:rPr lang="en-US" dirty="0"/>
              <a:t>Image caption Image caption Image caption Image caption Image</a:t>
            </a:r>
          </a:p>
        </p:txBody>
      </p:sp>
      <p:sp>
        <p:nvSpPr>
          <p:cNvPr id="16" name="Text Placeholder 3"/>
          <p:cNvSpPr>
            <a:spLocks noGrp="1"/>
          </p:cNvSpPr>
          <p:nvPr>
            <p:ph type="body" sz="quarter" idx="19" hasCustomPrompt="1"/>
          </p:nvPr>
        </p:nvSpPr>
        <p:spPr>
          <a:xfrm>
            <a:off x="3256796" y="3979066"/>
            <a:ext cx="2984625" cy="477837"/>
          </a:xfrm>
          <a:noFill/>
        </p:spPr>
        <p:txBody>
          <a:bodyPr lIns="91440" rIns="91440"/>
          <a:lstStyle>
            <a:lvl1pPr marL="0" indent="0">
              <a:lnSpc>
                <a:spcPct val="95000"/>
              </a:lnSpc>
              <a:buNone/>
              <a:defRPr sz="1200" b="0">
                <a:solidFill>
                  <a:srgbClr val="000000"/>
                </a:solidFill>
              </a:defRPr>
            </a:lvl1pPr>
          </a:lstStyle>
          <a:p>
            <a:pPr lvl="0"/>
            <a:r>
              <a:rPr lang="en-US" dirty="0"/>
              <a:t>Image caption Image caption Image caption Image caption Image</a:t>
            </a:r>
          </a:p>
        </p:txBody>
      </p:sp>
      <p:sp>
        <p:nvSpPr>
          <p:cNvPr id="17" name="Text Placeholder 3"/>
          <p:cNvSpPr>
            <a:spLocks noGrp="1"/>
          </p:cNvSpPr>
          <p:nvPr>
            <p:ph type="body" sz="quarter" idx="20" hasCustomPrompt="1"/>
          </p:nvPr>
        </p:nvSpPr>
        <p:spPr>
          <a:xfrm>
            <a:off x="6241420" y="3979066"/>
            <a:ext cx="2984625" cy="477837"/>
          </a:xfrm>
          <a:noFill/>
        </p:spPr>
        <p:txBody>
          <a:bodyPr lIns="91440" rIns="91440"/>
          <a:lstStyle>
            <a:lvl1pPr marL="0" indent="0">
              <a:lnSpc>
                <a:spcPct val="95000"/>
              </a:lnSpc>
              <a:buNone/>
              <a:defRPr sz="1200" b="0">
                <a:solidFill>
                  <a:srgbClr val="000000"/>
                </a:solidFill>
              </a:defRPr>
            </a:lvl1pPr>
          </a:lstStyle>
          <a:p>
            <a:pPr lvl="0"/>
            <a:r>
              <a:rPr lang="en-US" dirty="0"/>
              <a:t>Image caption Image caption Image caption Image caption Image</a:t>
            </a:r>
          </a:p>
        </p:txBody>
      </p:sp>
      <p:sp>
        <p:nvSpPr>
          <p:cNvPr id="18" name="Text Placeholder 3"/>
          <p:cNvSpPr>
            <a:spLocks noGrp="1"/>
          </p:cNvSpPr>
          <p:nvPr>
            <p:ph type="body" sz="quarter" idx="21" hasCustomPrompt="1"/>
          </p:nvPr>
        </p:nvSpPr>
        <p:spPr>
          <a:xfrm>
            <a:off x="9207378" y="3979066"/>
            <a:ext cx="2984625" cy="477837"/>
          </a:xfrm>
          <a:noFill/>
        </p:spPr>
        <p:txBody>
          <a:bodyPr lIns="91440" rIns="91440"/>
          <a:lstStyle>
            <a:lvl1pPr marL="0" indent="0">
              <a:lnSpc>
                <a:spcPct val="95000"/>
              </a:lnSpc>
              <a:buNone/>
              <a:defRPr sz="1200" b="0">
                <a:solidFill>
                  <a:srgbClr val="000000"/>
                </a:solidFill>
              </a:defRPr>
            </a:lvl1pPr>
          </a:lstStyle>
          <a:p>
            <a:pPr lvl="0"/>
            <a:r>
              <a:rPr lang="en-US" dirty="0"/>
              <a:t>Image caption Image caption Image caption Image caption Image</a:t>
            </a:r>
          </a:p>
        </p:txBody>
      </p:sp>
      <p:sp>
        <p:nvSpPr>
          <p:cNvPr id="14" name="TextBox 13"/>
          <p:cNvSpPr txBox="1"/>
          <p:nvPr userDrawn="1"/>
        </p:nvSpPr>
        <p:spPr>
          <a:xfrm>
            <a:off x="-2501970" y="0"/>
            <a:ext cx="2065241" cy="2523768"/>
          </a:xfrm>
          <a:prstGeom prst="rect">
            <a:avLst/>
          </a:prstGeom>
          <a:solidFill>
            <a:schemeClr val="bg1">
              <a:lumMod val="50000"/>
            </a:schemeClr>
          </a:solidFill>
        </p:spPr>
        <p:txBody>
          <a:bodyPr wrap="square" rtlCol="0">
            <a:spAutoFit/>
          </a:bodyPr>
          <a:lstStyle/>
          <a:p>
            <a:r>
              <a:rPr lang="en-US" sz="1400" b="1" dirty="0">
                <a:solidFill>
                  <a:schemeClr val="bg1"/>
                </a:solidFill>
              </a:rPr>
              <a:t>Instructions on replacing a current image:</a:t>
            </a:r>
          </a:p>
          <a:p>
            <a:pPr marL="228600" indent="-228600">
              <a:buFont typeface="+mj-lt"/>
              <a:buAutoNum type="arabicPeriod"/>
            </a:pPr>
            <a:r>
              <a:rPr lang="en-US" sz="1400" dirty="0">
                <a:solidFill>
                  <a:schemeClr val="bg1"/>
                </a:solidFill>
              </a:rPr>
              <a:t>Select and delete image and click the icon to insert a different image</a:t>
            </a:r>
          </a:p>
          <a:p>
            <a:pPr marL="228600" indent="-228600">
              <a:buFont typeface="+mj-lt"/>
              <a:buAutoNum type="arabicPeriod"/>
            </a:pPr>
            <a:r>
              <a:rPr lang="en-US" sz="1400" dirty="0">
                <a:solidFill>
                  <a:schemeClr val="bg1"/>
                </a:solidFill>
              </a:rPr>
              <a:t>Use the crop tool to position the image within the shape.  </a:t>
            </a:r>
          </a:p>
          <a:p>
            <a:endParaRPr lang="en-US" sz="1800" dirty="0">
              <a:solidFill>
                <a:schemeClr val="bg1"/>
              </a:solidFill>
            </a:endParaRPr>
          </a:p>
        </p:txBody>
      </p:sp>
      <p:sp>
        <p:nvSpPr>
          <p:cNvPr id="7" name="Slide Number Placeholder 6"/>
          <p:cNvSpPr>
            <a:spLocks noGrp="1"/>
          </p:cNvSpPr>
          <p:nvPr>
            <p:ph type="sldNum" sz="quarter" idx="24"/>
          </p:nvPr>
        </p:nvSpPr>
        <p:spPr>
          <a:xfrm>
            <a:off x="11167533" y="6220771"/>
            <a:ext cx="609600" cy="401838"/>
          </a:xfrm>
          <a:prstGeom prst="rect">
            <a:avLst/>
          </a:prstGeom>
        </p:spPr>
        <p:txBody>
          <a:bodyPr/>
          <a:lstStyle/>
          <a:p>
            <a:fld id="{AEFAAC5A-9C4F-4278-920D-DF2BAB595749}" type="slidenum">
              <a:rPr lang="en-US" smtClean="0"/>
              <a:pPr/>
              <a:t>‹#›</a:t>
            </a:fld>
            <a:endParaRPr lang="en-US" dirty="0"/>
          </a:p>
        </p:txBody>
      </p:sp>
      <p:sp>
        <p:nvSpPr>
          <p:cNvPr id="19" name="Text Placeholder 5"/>
          <p:cNvSpPr>
            <a:spLocks noGrp="1"/>
          </p:cNvSpPr>
          <p:nvPr>
            <p:ph type="body" sz="quarter" idx="12" hasCustomPrompt="1"/>
          </p:nvPr>
        </p:nvSpPr>
        <p:spPr>
          <a:xfrm>
            <a:off x="609603" y="1168753"/>
            <a:ext cx="11163868" cy="499715"/>
          </a:xfrm>
          <a:ln>
            <a:noFill/>
          </a:ln>
        </p:spPr>
        <p:txBody>
          <a:bodyPr bIns="0">
            <a:noAutofit/>
          </a:bodyPr>
          <a:lstStyle>
            <a:lvl1pPr marL="0" indent="0">
              <a:lnSpc>
                <a:spcPct val="90000"/>
              </a:lnSpc>
              <a:spcBef>
                <a:spcPts val="0"/>
              </a:spcBef>
              <a:buNone/>
              <a:defRPr sz="2000" b="1">
                <a:solidFill>
                  <a:srgbClr val="0065A2"/>
                </a:solidFill>
              </a:defRPr>
            </a:lvl1pPr>
          </a:lstStyle>
          <a:p>
            <a:r>
              <a:rPr lang="en-US" dirty="0"/>
              <a:t>Slide subtitle optional -  delete as needed</a:t>
            </a:r>
          </a:p>
        </p:txBody>
      </p:sp>
    </p:spTree>
    <p:extLst>
      <p:ext uri="{BB962C8B-B14F-4D97-AF65-F5344CB8AC3E}">
        <p14:creationId xmlns:p14="http://schemas.microsoft.com/office/powerpoint/2010/main" val="20142199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ICS/caption - FOUR image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four IMAGES with captions</a:t>
            </a:r>
            <a:br>
              <a:rPr lang="en-US" dirty="0"/>
            </a:br>
            <a:r>
              <a:rPr lang="en-US" dirty="0"/>
              <a:t>Headline in </a:t>
            </a:r>
            <a:r>
              <a:rPr lang="en-US" dirty="0" err="1"/>
              <a:t>arial</a:t>
            </a:r>
            <a:r>
              <a:rPr lang="en-US" dirty="0"/>
              <a:t> and all caps</a:t>
            </a:r>
          </a:p>
        </p:txBody>
      </p:sp>
      <p:sp>
        <p:nvSpPr>
          <p:cNvPr id="3" name="Slide Number Placeholder 2"/>
          <p:cNvSpPr>
            <a:spLocks noGrp="1"/>
          </p:cNvSpPr>
          <p:nvPr>
            <p:ph type="sldNum" sz="quarter" idx="23"/>
          </p:nvPr>
        </p:nvSpPr>
        <p:spPr>
          <a:xfrm>
            <a:off x="11167533" y="6220771"/>
            <a:ext cx="609600" cy="401838"/>
          </a:xfrm>
          <a:prstGeom prst="rect">
            <a:avLst/>
          </a:prstGeom>
        </p:spPr>
        <p:txBody>
          <a:bodyPr/>
          <a:lstStyle/>
          <a:p>
            <a:fld id="{AEFAAC5A-9C4F-4278-920D-DF2BAB595749}" type="slidenum">
              <a:rPr lang="en-US" smtClean="0"/>
              <a:pPr/>
              <a:t>‹#›</a:t>
            </a:fld>
            <a:endParaRPr lang="en-US" dirty="0"/>
          </a:p>
        </p:txBody>
      </p:sp>
      <p:sp>
        <p:nvSpPr>
          <p:cNvPr id="17" name="Text Placeholder 5"/>
          <p:cNvSpPr>
            <a:spLocks noGrp="1"/>
          </p:cNvSpPr>
          <p:nvPr>
            <p:ph type="body" sz="quarter" idx="12" hasCustomPrompt="1"/>
          </p:nvPr>
        </p:nvSpPr>
        <p:spPr>
          <a:xfrm>
            <a:off x="609603" y="1168753"/>
            <a:ext cx="11163868" cy="276999"/>
          </a:xfrm>
          <a:ln>
            <a:noFill/>
          </a:ln>
        </p:spPr>
        <p:txBody>
          <a:bodyPr bIns="0">
            <a:normAutofit/>
          </a:bodyPr>
          <a:lstStyle>
            <a:lvl1pPr marL="0" indent="0">
              <a:lnSpc>
                <a:spcPct val="90000"/>
              </a:lnSpc>
              <a:spcBef>
                <a:spcPts val="0"/>
              </a:spcBef>
              <a:buNone/>
              <a:defRPr sz="2000" b="1">
                <a:solidFill>
                  <a:srgbClr val="0065A2"/>
                </a:solidFill>
              </a:defRPr>
            </a:lvl1pPr>
          </a:lstStyle>
          <a:p>
            <a:r>
              <a:rPr lang="en-US" dirty="0"/>
              <a:t>Slide subtitle optional -  delete as needed</a:t>
            </a:r>
          </a:p>
        </p:txBody>
      </p:sp>
      <p:sp>
        <p:nvSpPr>
          <p:cNvPr id="14" name="TextBox 13"/>
          <p:cNvSpPr txBox="1"/>
          <p:nvPr userDrawn="1"/>
        </p:nvSpPr>
        <p:spPr>
          <a:xfrm>
            <a:off x="-2501970" y="0"/>
            <a:ext cx="2065241" cy="2523768"/>
          </a:xfrm>
          <a:prstGeom prst="rect">
            <a:avLst/>
          </a:prstGeom>
          <a:solidFill>
            <a:schemeClr val="bg1">
              <a:lumMod val="50000"/>
            </a:schemeClr>
          </a:solidFill>
        </p:spPr>
        <p:txBody>
          <a:bodyPr wrap="square" rtlCol="0">
            <a:spAutoFit/>
          </a:bodyPr>
          <a:lstStyle/>
          <a:p>
            <a:r>
              <a:rPr lang="en-US" sz="1400" b="1" dirty="0">
                <a:solidFill>
                  <a:schemeClr val="bg1"/>
                </a:solidFill>
              </a:rPr>
              <a:t>Instructions on replacing a current image:</a:t>
            </a:r>
          </a:p>
          <a:p>
            <a:pPr marL="228600" indent="-228600">
              <a:buFont typeface="+mj-lt"/>
              <a:buAutoNum type="arabicPeriod"/>
            </a:pPr>
            <a:r>
              <a:rPr lang="en-US" sz="1400" dirty="0">
                <a:solidFill>
                  <a:schemeClr val="bg1"/>
                </a:solidFill>
              </a:rPr>
              <a:t>Select and delete image and click the icon to insert a different image</a:t>
            </a:r>
          </a:p>
          <a:p>
            <a:pPr marL="228600" indent="-228600">
              <a:buFont typeface="+mj-lt"/>
              <a:buAutoNum type="arabicPeriod"/>
            </a:pPr>
            <a:r>
              <a:rPr lang="en-US" sz="1400" dirty="0">
                <a:solidFill>
                  <a:schemeClr val="bg1"/>
                </a:solidFill>
              </a:rPr>
              <a:t>Use the crop tool to position the image within the shape.  </a:t>
            </a:r>
          </a:p>
          <a:p>
            <a:endParaRPr lang="en-US" sz="1800" dirty="0">
              <a:solidFill>
                <a:schemeClr val="bg1"/>
              </a:solidFill>
            </a:endParaRPr>
          </a:p>
        </p:txBody>
      </p:sp>
      <p:sp>
        <p:nvSpPr>
          <p:cNvPr id="15" name="Picture Placeholder 4"/>
          <p:cNvSpPr>
            <a:spLocks noGrp="1" noChangeAspect="1"/>
          </p:cNvSpPr>
          <p:nvPr>
            <p:ph type="pic" sz="quarter" idx="15" hasCustomPrompt="1"/>
          </p:nvPr>
        </p:nvSpPr>
        <p:spPr>
          <a:xfrm>
            <a:off x="649916" y="1574671"/>
            <a:ext cx="5053832" cy="1844567"/>
          </a:xfrm>
          <a:solidFill>
            <a:schemeClr val="bg1">
              <a:lumMod val="75000"/>
            </a:schemeClr>
          </a:solidFill>
        </p:spPr>
        <p:txBody>
          <a:bodyPr tIns="182880"/>
          <a:lstStyle>
            <a:lvl1pPr marL="0" indent="0" algn="ctr">
              <a:buNone/>
              <a:defRPr baseline="0"/>
            </a:lvl1pPr>
          </a:lstStyle>
          <a:p>
            <a:r>
              <a:rPr lang="en-US" dirty="0"/>
              <a:t>Click icon to insert an image</a:t>
            </a:r>
          </a:p>
        </p:txBody>
      </p:sp>
      <p:sp>
        <p:nvSpPr>
          <p:cNvPr id="16" name="Text Placeholder 5"/>
          <p:cNvSpPr>
            <a:spLocks noGrp="1"/>
          </p:cNvSpPr>
          <p:nvPr>
            <p:ph type="body" sz="quarter" idx="17" hasCustomPrompt="1"/>
          </p:nvPr>
        </p:nvSpPr>
        <p:spPr>
          <a:xfrm>
            <a:off x="649917" y="3443431"/>
            <a:ext cx="5120640" cy="368183"/>
          </a:xfrm>
          <a:ln>
            <a:noFill/>
          </a:ln>
        </p:spPr>
        <p:txBody>
          <a:bodyPr bIns="0" anchor="t" anchorCtr="0">
            <a:normAutofit/>
          </a:bodyPr>
          <a:lstStyle>
            <a:lvl1pPr marL="0" marR="0" indent="0" algn="l" defTabSz="457200" rtl="0" eaLnBrk="1" fontAlgn="auto" latinLnBrk="0" hangingPunct="1">
              <a:lnSpc>
                <a:spcPct val="100000"/>
              </a:lnSpc>
              <a:spcBef>
                <a:spcPts val="0"/>
              </a:spcBef>
              <a:spcAft>
                <a:spcPts val="0"/>
              </a:spcAft>
              <a:buClrTx/>
              <a:buSzTx/>
              <a:buFont typeface="Wingdings" pitchFamily="2" charset="2"/>
              <a:buNone/>
              <a:tabLst/>
              <a:defRPr sz="1200" b="0" cap="none" baseline="0"/>
            </a:lvl1pPr>
          </a:lstStyle>
          <a:p>
            <a:r>
              <a:rPr lang="en-US" dirty="0"/>
              <a:t>Image Caption</a:t>
            </a:r>
          </a:p>
          <a:p>
            <a:r>
              <a:rPr lang="en-US" dirty="0"/>
              <a:t>Image Caption</a:t>
            </a:r>
          </a:p>
          <a:p>
            <a:endParaRPr lang="en-US" dirty="0"/>
          </a:p>
        </p:txBody>
      </p:sp>
      <p:sp>
        <p:nvSpPr>
          <p:cNvPr id="18" name="Picture Placeholder 4"/>
          <p:cNvSpPr>
            <a:spLocks noGrp="1" noChangeAspect="1"/>
          </p:cNvSpPr>
          <p:nvPr>
            <p:ph type="pic" sz="quarter" idx="25" hasCustomPrompt="1"/>
          </p:nvPr>
        </p:nvSpPr>
        <p:spPr>
          <a:xfrm>
            <a:off x="6549909" y="1574671"/>
            <a:ext cx="5053832" cy="1844567"/>
          </a:xfrm>
          <a:solidFill>
            <a:schemeClr val="bg1">
              <a:lumMod val="75000"/>
            </a:schemeClr>
          </a:solidFill>
        </p:spPr>
        <p:txBody>
          <a:bodyPr tIns="182880"/>
          <a:lstStyle>
            <a:lvl1pPr marL="0" indent="0" algn="ctr">
              <a:buNone/>
              <a:defRPr baseline="0"/>
            </a:lvl1pPr>
          </a:lstStyle>
          <a:p>
            <a:r>
              <a:rPr lang="en-US" dirty="0"/>
              <a:t>Click icon to insert an image</a:t>
            </a:r>
          </a:p>
        </p:txBody>
      </p:sp>
      <p:sp>
        <p:nvSpPr>
          <p:cNvPr id="19" name="Text Placeholder 5"/>
          <p:cNvSpPr>
            <a:spLocks noGrp="1"/>
          </p:cNvSpPr>
          <p:nvPr>
            <p:ph type="body" sz="quarter" idx="26" hasCustomPrompt="1"/>
          </p:nvPr>
        </p:nvSpPr>
        <p:spPr>
          <a:xfrm>
            <a:off x="6549909" y="3443431"/>
            <a:ext cx="5120640" cy="368183"/>
          </a:xfrm>
          <a:ln>
            <a:noFill/>
          </a:ln>
        </p:spPr>
        <p:txBody>
          <a:bodyPr bIns="0" anchor="t" anchorCtr="0">
            <a:normAutofit/>
          </a:bodyPr>
          <a:lstStyle>
            <a:lvl1pPr marL="0" marR="0" indent="0" algn="l" defTabSz="457200" rtl="0" eaLnBrk="1" fontAlgn="auto" latinLnBrk="0" hangingPunct="1">
              <a:lnSpc>
                <a:spcPct val="100000"/>
              </a:lnSpc>
              <a:spcBef>
                <a:spcPts val="0"/>
              </a:spcBef>
              <a:spcAft>
                <a:spcPts val="0"/>
              </a:spcAft>
              <a:buClrTx/>
              <a:buSzTx/>
              <a:buFont typeface="Wingdings" pitchFamily="2" charset="2"/>
              <a:buNone/>
              <a:tabLst/>
              <a:defRPr sz="1200" b="0" cap="none" baseline="0"/>
            </a:lvl1pPr>
          </a:lstStyle>
          <a:p>
            <a:r>
              <a:rPr lang="en-US" dirty="0"/>
              <a:t>Image Caption</a:t>
            </a:r>
          </a:p>
          <a:p>
            <a:r>
              <a:rPr lang="en-US" dirty="0"/>
              <a:t>Image Caption</a:t>
            </a:r>
          </a:p>
          <a:p>
            <a:endParaRPr lang="en-US" dirty="0"/>
          </a:p>
        </p:txBody>
      </p:sp>
      <p:sp>
        <p:nvSpPr>
          <p:cNvPr id="20" name="Picture Placeholder 4"/>
          <p:cNvSpPr>
            <a:spLocks noGrp="1" noChangeAspect="1"/>
          </p:cNvSpPr>
          <p:nvPr>
            <p:ph type="pic" sz="quarter" idx="27" hasCustomPrompt="1"/>
          </p:nvPr>
        </p:nvSpPr>
        <p:spPr>
          <a:xfrm>
            <a:off x="649916" y="4025156"/>
            <a:ext cx="5053832" cy="1844567"/>
          </a:xfrm>
          <a:solidFill>
            <a:schemeClr val="bg1">
              <a:lumMod val="75000"/>
            </a:schemeClr>
          </a:solidFill>
        </p:spPr>
        <p:txBody>
          <a:bodyPr tIns="182880"/>
          <a:lstStyle>
            <a:lvl1pPr marL="0" indent="0" algn="ctr">
              <a:buNone/>
              <a:defRPr baseline="0"/>
            </a:lvl1pPr>
          </a:lstStyle>
          <a:p>
            <a:r>
              <a:rPr lang="en-US" dirty="0"/>
              <a:t>Click icon to insert an image</a:t>
            </a:r>
          </a:p>
        </p:txBody>
      </p:sp>
      <p:sp>
        <p:nvSpPr>
          <p:cNvPr id="23" name="Text Placeholder 5"/>
          <p:cNvSpPr>
            <a:spLocks noGrp="1"/>
          </p:cNvSpPr>
          <p:nvPr>
            <p:ph type="body" sz="quarter" idx="28" hasCustomPrompt="1"/>
          </p:nvPr>
        </p:nvSpPr>
        <p:spPr>
          <a:xfrm>
            <a:off x="649917" y="5898521"/>
            <a:ext cx="5120640" cy="368183"/>
          </a:xfrm>
          <a:ln>
            <a:noFill/>
          </a:ln>
        </p:spPr>
        <p:txBody>
          <a:bodyPr bIns="0" anchor="t" anchorCtr="0">
            <a:normAutofit/>
          </a:bodyPr>
          <a:lstStyle>
            <a:lvl1pPr marL="0" marR="0" indent="0" algn="l" defTabSz="457200" rtl="0" eaLnBrk="1" fontAlgn="auto" latinLnBrk="0" hangingPunct="1">
              <a:lnSpc>
                <a:spcPct val="100000"/>
              </a:lnSpc>
              <a:spcBef>
                <a:spcPts val="0"/>
              </a:spcBef>
              <a:spcAft>
                <a:spcPts val="0"/>
              </a:spcAft>
              <a:buClrTx/>
              <a:buSzTx/>
              <a:buFont typeface="Wingdings" pitchFamily="2" charset="2"/>
              <a:buNone/>
              <a:tabLst/>
              <a:defRPr sz="1200" b="0" cap="none" baseline="0"/>
            </a:lvl1pPr>
          </a:lstStyle>
          <a:p>
            <a:r>
              <a:rPr lang="en-US" dirty="0"/>
              <a:t>Image Caption</a:t>
            </a:r>
          </a:p>
          <a:p>
            <a:r>
              <a:rPr lang="en-US" dirty="0"/>
              <a:t>Image Caption</a:t>
            </a:r>
          </a:p>
          <a:p>
            <a:endParaRPr lang="en-US" dirty="0"/>
          </a:p>
        </p:txBody>
      </p:sp>
      <p:sp>
        <p:nvSpPr>
          <p:cNvPr id="24" name="Picture Placeholder 4"/>
          <p:cNvSpPr>
            <a:spLocks noGrp="1" noChangeAspect="1"/>
          </p:cNvSpPr>
          <p:nvPr>
            <p:ph type="pic" sz="quarter" idx="29" hasCustomPrompt="1"/>
          </p:nvPr>
        </p:nvSpPr>
        <p:spPr>
          <a:xfrm>
            <a:off x="6549909" y="4025156"/>
            <a:ext cx="5053832" cy="1844567"/>
          </a:xfrm>
          <a:solidFill>
            <a:schemeClr val="bg1">
              <a:lumMod val="75000"/>
            </a:schemeClr>
          </a:solidFill>
        </p:spPr>
        <p:txBody>
          <a:bodyPr tIns="182880"/>
          <a:lstStyle>
            <a:lvl1pPr marL="0" indent="0" algn="ctr">
              <a:buNone/>
              <a:defRPr baseline="0"/>
            </a:lvl1pPr>
          </a:lstStyle>
          <a:p>
            <a:r>
              <a:rPr lang="en-US" dirty="0"/>
              <a:t>Click icon to insert an image</a:t>
            </a:r>
          </a:p>
        </p:txBody>
      </p:sp>
      <p:sp>
        <p:nvSpPr>
          <p:cNvPr id="27" name="Text Placeholder 5"/>
          <p:cNvSpPr>
            <a:spLocks noGrp="1"/>
          </p:cNvSpPr>
          <p:nvPr>
            <p:ph type="body" sz="quarter" idx="30" hasCustomPrompt="1"/>
          </p:nvPr>
        </p:nvSpPr>
        <p:spPr>
          <a:xfrm>
            <a:off x="6549909" y="5902312"/>
            <a:ext cx="5120640" cy="368183"/>
          </a:xfrm>
          <a:ln>
            <a:noFill/>
          </a:ln>
        </p:spPr>
        <p:txBody>
          <a:bodyPr bIns="0" anchor="t" anchorCtr="0">
            <a:normAutofit/>
          </a:bodyPr>
          <a:lstStyle>
            <a:lvl1pPr marL="0" marR="0" indent="0" algn="l" defTabSz="457200" rtl="0" eaLnBrk="1" fontAlgn="auto" latinLnBrk="0" hangingPunct="1">
              <a:lnSpc>
                <a:spcPct val="100000"/>
              </a:lnSpc>
              <a:spcBef>
                <a:spcPts val="0"/>
              </a:spcBef>
              <a:spcAft>
                <a:spcPts val="0"/>
              </a:spcAft>
              <a:buClrTx/>
              <a:buSzTx/>
              <a:buFont typeface="Wingdings" pitchFamily="2" charset="2"/>
              <a:buNone/>
              <a:tabLst/>
              <a:defRPr sz="1200" b="0" cap="none" baseline="0"/>
            </a:lvl1pPr>
          </a:lstStyle>
          <a:p>
            <a:r>
              <a:rPr lang="en-US" dirty="0"/>
              <a:t>Image Caption</a:t>
            </a:r>
          </a:p>
          <a:p>
            <a:r>
              <a:rPr lang="en-US" dirty="0"/>
              <a:t>Image Caption</a:t>
            </a:r>
          </a:p>
          <a:p>
            <a:endParaRPr lang="en-US" dirty="0"/>
          </a:p>
        </p:txBody>
      </p:sp>
    </p:spTree>
    <p:extLst>
      <p:ext uri="{BB962C8B-B14F-4D97-AF65-F5344CB8AC3E}">
        <p14:creationId xmlns:p14="http://schemas.microsoft.com/office/powerpoint/2010/main" val="423592112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harts, Graphs, Table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1"/>
            </a:lvl1pPr>
          </a:lstStyle>
          <a:p>
            <a:r>
              <a:rPr lang="en-US" dirty="0"/>
              <a:t>graph, chart or table slide. </a:t>
            </a:r>
            <a:br>
              <a:rPr lang="en-US" dirty="0"/>
            </a:br>
            <a:r>
              <a:rPr lang="en-US" dirty="0"/>
              <a:t>Headline in all caps, Arial Font</a:t>
            </a:r>
          </a:p>
        </p:txBody>
      </p:sp>
      <p:sp>
        <p:nvSpPr>
          <p:cNvPr id="3" name="Content Placeholder 2"/>
          <p:cNvSpPr>
            <a:spLocks noGrp="1"/>
          </p:cNvSpPr>
          <p:nvPr>
            <p:ph idx="1" hasCustomPrompt="1"/>
          </p:nvPr>
        </p:nvSpPr>
        <p:spPr>
          <a:xfrm>
            <a:off x="609603" y="1699606"/>
            <a:ext cx="11163868" cy="4029858"/>
          </a:xfrm>
        </p:spPr>
        <p:txBody>
          <a:bodyPr/>
          <a:lstStyle>
            <a:lvl1pPr>
              <a:defRPr baseline="0"/>
            </a:lvl1pPr>
          </a:lstStyle>
          <a:p>
            <a:pPr lvl="0"/>
            <a:r>
              <a:rPr lang="en-US" dirty="0"/>
              <a:t>Click an icon below to add a chart, graph, or table.</a:t>
            </a:r>
          </a:p>
        </p:txBody>
      </p:sp>
      <p:sp>
        <p:nvSpPr>
          <p:cNvPr id="5" name="Slide Number Placeholder 4"/>
          <p:cNvSpPr>
            <a:spLocks noGrp="1"/>
          </p:cNvSpPr>
          <p:nvPr>
            <p:ph type="sldNum" sz="quarter" idx="10"/>
          </p:nvPr>
        </p:nvSpPr>
        <p:spPr>
          <a:xfrm>
            <a:off x="11167533" y="6220771"/>
            <a:ext cx="609600" cy="401838"/>
          </a:xfrm>
          <a:prstGeom prst="rect">
            <a:avLst/>
          </a:prstGeom>
        </p:spPr>
        <p:txBody>
          <a:bodyPr/>
          <a:lstStyle/>
          <a:p>
            <a:fld id="{AEFAAC5A-9C4F-4278-920D-DF2BAB595749}" type="slidenum">
              <a:rPr lang="en-US" smtClean="0"/>
              <a:pPr/>
              <a:t>‹#›</a:t>
            </a:fld>
            <a:endParaRPr lang="en-US" dirty="0"/>
          </a:p>
        </p:txBody>
      </p:sp>
      <p:sp>
        <p:nvSpPr>
          <p:cNvPr id="6" name="Text Placeholder 5"/>
          <p:cNvSpPr>
            <a:spLocks noGrp="1"/>
          </p:cNvSpPr>
          <p:nvPr>
            <p:ph type="body" sz="quarter" idx="12" hasCustomPrompt="1"/>
          </p:nvPr>
        </p:nvSpPr>
        <p:spPr>
          <a:xfrm>
            <a:off x="609603" y="1168753"/>
            <a:ext cx="11163868" cy="499715"/>
          </a:xfrm>
        </p:spPr>
        <p:txBody>
          <a:bodyPr bIns="0">
            <a:noAutofit/>
          </a:bodyPr>
          <a:lstStyle>
            <a:lvl1pPr marL="0" indent="0">
              <a:lnSpc>
                <a:spcPct val="90000"/>
              </a:lnSpc>
              <a:spcBef>
                <a:spcPts val="0"/>
              </a:spcBef>
              <a:buNone/>
              <a:defRPr sz="2000" b="1">
                <a:solidFill>
                  <a:srgbClr val="0065A2"/>
                </a:solidFill>
              </a:defRPr>
            </a:lvl1pPr>
          </a:lstStyle>
          <a:p>
            <a:r>
              <a:rPr lang="en-US" dirty="0"/>
              <a:t>Slide subtitle optional -  delete as needed</a:t>
            </a:r>
          </a:p>
        </p:txBody>
      </p:sp>
      <p:sp>
        <p:nvSpPr>
          <p:cNvPr id="7" name="Text Placeholder 6"/>
          <p:cNvSpPr>
            <a:spLocks noGrp="1"/>
          </p:cNvSpPr>
          <p:nvPr>
            <p:ph type="body" sz="quarter" idx="13" hasCustomPrompt="1"/>
          </p:nvPr>
        </p:nvSpPr>
        <p:spPr>
          <a:xfrm>
            <a:off x="647703" y="6318960"/>
            <a:ext cx="4948052" cy="539045"/>
          </a:xfrm>
        </p:spPr>
        <p:txBody>
          <a:bodyPr bIns="0" anchor="t" anchorCtr="0"/>
          <a:lstStyle>
            <a:lvl1pPr marL="0" indent="0">
              <a:buNone/>
              <a:defRPr sz="1050" baseline="0"/>
            </a:lvl1pPr>
          </a:lstStyle>
          <a:p>
            <a:pPr lvl="0"/>
            <a:r>
              <a:rPr lang="en-US" dirty="0"/>
              <a:t>Source:</a:t>
            </a:r>
          </a:p>
        </p:txBody>
      </p:sp>
    </p:spTree>
    <p:extLst>
      <p:ext uri="{BB962C8B-B14F-4D97-AF65-F5344CB8AC3E}">
        <p14:creationId xmlns:p14="http://schemas.microsoft.com/office/powerpoint/2010/main" val="350041973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Closing slide">
    <p:spTree>
      <p:nvGrpSpPr>
        <p:cNvPr id="1" name=""/>
        <p:cNvGrpSpPr/>
        <p:nvPr/>
      </p:nvGrpSpPr>
      <p:grpSpPr>
        <a:xfrm>
          <a:off x="0" y="0"/>
          <a:ext cx="0" cy="0"/>
          <a:chOff x="0" y="0"/>
          <a:chExt cx="0" cy="0"/>
        </a:xfrm>
      </p:grpSpPr>
      <p:pic>
        <p:nvPicPr>
          <p:cNvPr id="7" name="Picture 2" descr="C:\Users\amiesen\Desktop\anlrgbpptlogo.png"/>
          <p:cNvPicPr>
            <a:picLocks noChangeAspect="1" noChangeArrowheads="1"/>
          </p:cNvPicPr>
          <p:nvPr userDrawn="1"/>
        </p:nvPicPr>
        <p:blipFill>
          <a:blip r:embed="rId2" cstate="print">
            <a:extLst>
              <a:ext uri="{28A0092B-C50C-407E-A947-70E740481C1C}">
                <a14:useLocalDpi xmlns:a14="http://schemas.microsoft.com/office/drawing/2010/main"/>
              </a:ext>
            </a:extLst>
          </a:blip>
          <a:srcRect/>
          <a:stretch>
            <a:fillRect/>
          </a:stretch>
        </p:blipFill>
        <p:spPr bwMode="auto">
          <a:xfrm>
            <a:off x="9867972" y="6156882"/>
            <a:ext cx="2062237" cy="557186"/>
          </a:xfrm>
          <a:prstGeom prst="rect">
            <a:avLst/>
          </a:prstGeom>
          <a:noFill/>
          <a:extLst>
            <a:ext uri="{909E8E84-426E-40dd-AFC4-6F175D3DCCD1}">
              <a14:hiddenFill xmlns="" xmlns:a14="http://schemas.microsoft.com/office/drawing/2010/main">
                <a:solidFill>
                  <a:srgbClr val="FFFFFF"/>
                </a:solidFill>
              </a14:hiddenFill>
            </a:ext>
          </a:extLst>
        </p:spPr>
      </p:pic>
      <p:sp>
        <p:nvSpPr>
          <p:cNvPr id="38" name="TextBox 37"/>
          <p:cNvSpPr txBox="1"/>
          <p:nvPr userDrawn="1"/>
        </p:nvSpPr>
        <p:spPr>
          <a:xfrm>
            <a:off x="626535" y="6247222"/>
            <a:ext cx="1387624" cy="369332"/>
          </a:xfrm>
          <a:prstGeom prst="rect">
            <a:avLst/>
          </a:prstGeom>
          <a:noFill/>
        </p:spPr>
        <p:txBody>
          <a:bodyPr wrap="none" lIns="0" rtlCol="0">
            <a:spAutoFit/>
          </a:bodyPr>
          <a:lstStyle/>
          <a:p>
            <a:r>
              <a:rPr lang="en-US" sz="1800" dirty="0">
                <a:solidFill>
                  <a:schemeClr val="tx1">
                    <a:lumMod val="50000"/>
                  </a:schemeClr>
                </a:solidFill>
              </a:rPr>
              <a:t>www.anl.gov</a:t>
            </a:r>
          </a:p>
        </p:txBody>
      </p:sp>
      <p:pic>
        <p:nvPicPr>
          <p:cNvPr id="8" name="Picture 7" descr="aerial view of Argonne with APS in front 5730-00068.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5"/>
            <a:ext cx="12192000" cy="5984917"/>
          </a:xfrm>
          <a:prstGeom prst="rect">
            <a:avLst/>
          </a:prstGeom>
        </p:spPr>
      </p:pic>
      <p:sp>
        <p:nvSpPr>
          <p:cNvPr id="9" name="Text Placeholder 2"/>
          <p:cNvSpPr>
            <a:spLocks noGrp="1"/>
          </p:cNvSpPr>
          <p:nvPr>
            <p:ph type="body" sz="quarter" idx="10" hasCustomPrompt="1"/>
          </p:nvPr>
        </p:nvSpPr>
        <p:spPr>
          <a:xfrm>
            <a:off x="3" y="-14246"/>
            <a:ext cx="12191999" cy="5999163"/>
          </a:xfrm>
          <a:solidFill>
            <a:schemeClr val="accent2">
              <a:alpha val="90000"/>
            </a:schemeClr>
          </a:solidFill>
        </p:spPr>
        <p:txBody>
          <a:bodyPr lIns="457200" tIns="0" bIns="457200" anchor="ctr"/>
          <a:lstStyle>
            <a:lvl1pPr marL="0" indent="0">
              <a:buNone/>
              <a:defRPr sz="2800" b="1" cap="all" baseline="0">
                <a:solidFill>
                  <a:schemeClr val="bg1"/>
                </a:solidFill>
              </a:defRPr>
            </a:lvl1pPr>
          </a:lstStyle>
          <a:p>
            <a:pPr lvl="0"/>
            <a:r>
              <a:rPr lang="en-US" dirty="0"/>
              <a:t>Type in closing statement</a:t>
            </a:r>
          </a:p>
        </p:txBody>
      </p:sp>
    </p:spTree>
    <p:extLst>
      <p:ext uri="{BB962C8B-B14F-4D97-AF65-F5344CB8AC3E}">
        <p14:creationId xmlns:p14="http://schemas.microsoft.com/office/powerpoint/2010/main" val="1274863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p:cSld name="*Video">
    <p:spTree>
      <p:nvGrpSpPr>
        <p:cNvPr id="1" name=""/>
        <p:cNvGrpSpPr/>
        <p:nvPr/>
      </p:nvGrpSpPr>
      <p:grpSpPr>
        <a:xfrm>
          <a:off x="0" y="0"/>
          <a:ext cx="0" cy="0"/>
          <a:chOff x="0" y="0"/>
          <a:chExt cx="0" cy="0"/>
        </a:xfrm>
      </p:grpSpPr>
      <p:sp>
        <p:nvSpPr>
          <p:cNvPr id="3" name="Rectangle 2"/>
          <p:cNvSpPr/>
          <p:nvPr/>
        </p:nvSpPr>
        <p:spPr>
          <a:xfrm>
            <a:off x="0" y="-6724"/>
            <a:ext cx="12192000" cy="6864724"/>
          </a:xfrm>
          <a:prstGeom prst="rect">
            <a:avLst/>
          </a:prstGeom>
          <a:solidFill>
            <a:srgbClr val="1C1C1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2" name="Title 1"/>
          <p:cNvSpPr>
            <a:spLocks noGrp="1"/>
          </p:cNvSpPr>
          <p:nvPr>
            <p:ph type="title" hasCustomPrompt="1"/>
          </p:nvPr>
        </p:nvSpPr>
        <p:spPr>
          <a:xfrm>
            <a:off x="609603" y="274643"/>
            <a:ext cx="11163868" cy="806017"/>
          </a:xfrm>
        </p:spPr>
        <p:txBody>
          <a:bodyPr anchor="b"/>
          <a:lstStyle>
            <a:lvl1pPr>
              <a:defRPr b="1">
                <a:solidFill>
                  <a:schemeClr val="bg1"/>
                </a:solidFill>
              </a:defRPr>
            </a:lvl1pPr>
          </a:lstStyle>
          <a:p>
            <a:r>
              <a:rPr lang="en-US" dirty="0"/>
              <a:t>TITLE AND CONTENT SLIDE. </a:t>
            </a:r>
            <a:br>
              <a:rPr lang="en-US" dirty="0"/>
            </a:br>
            <a:r>
              <a:rPr lang="en-US" dirty="0"/>
              <a:t>Headline in all caps, Arial Font</a:t>
            </a:r>
          </a:p>
        </p:txBody>
      </p:sp>
    </p:spTree>
    <p:extLst>
      <p:ext uri="{BB962C8B-B14F-4D97-AF65-F5344CB8AC3E}">
        <p14:creationId xmlns:p14="http://schemas.microsoft.com/office/powerpoint/2010/main" val="3595309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Rectangle 1"/>
          <p:cNvSpPr/>
          <p:nvPr userDrawn="1"/>
        </p:nvSpPr>
        <p:spPr>
          <a:xfrm>
            <a:off x="1" y="0"/>
            <a:ext cx="304800" cy="6858002"/>
          </a:xfrm>
          <a:prstGeom prst="rect">
            <a:avLst/>
          </a:prstGeom>
          <a:solidFill>
            <a:schemeClr val="accent1"/>
          </a:solidFill>
          <a:ln>
            <a:noFill/>
          </a:ln>
        </p:spPr>
        <p:txBody>
          <a:bodyPr vert="horz" wrap="square" lIns="91440" tIns="45720" rIns="91440" bIns="0" numCol="1" anchor="b" anchorCtr="0" compatLnSpc="1">
            <a:prstTxWarp prst="textNoShape">
              <a:avLst/>
            </a:prstTxWarp>
          </a:bodyPr>
          <a:lstStyle/>
          <a:p>
            <a:pPr lvl="0"/>
            <a:endParaRPr lang="en-US" sz="100">
              <a:solidFill>
                <a:schemeClr val="accent1"/>
              </a:solidFill>
            </a:endParaRPr>
          </a:p>
        </p:txBody>
      </p:sp>
    </p:spTree>
    <p:extLst>
      <p:ext uri="{BB962C8B-B14F-4D97-AF65-F5344CB8AC3E}">
        <p14:creationId xmlns:p14="http://schemas.microsoft.com/office/powerpoint/2010/main" val="36028668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Cover Option A">
    <p:bg>
      <p:bgPr>
        <a:solidFill>
          <a:schemeClr val="bg1"/>
        </a:solidFill>
        <a:effectLst/>
      </p:bgPr>
    </p:bg>
    <p:spTree>
      <p:nvGrpSpPr>
        <p:cNvPr id="1" name=""/>
        <p:cNvGrpSpPr/>
        <p:nvPr/>
      </p:nvGrpSpPr>
      <p:grpSpPr>
        <a:xfrm>
          <a:off x="0" y="0"/>
          <a:ext cx="0" cy="0"/>
          <a:chOff x="0" y="0"/>
          <a:chExt cx="0" cy="0"/>
        </a:xfrm>
      </p:grpSpPr>
      <p:pic>
        <p:nvPicPr>
          <p:cNvPr id="16" name="Picture 2" descr="C:\Users\amiesen\Desktop\anlrgbpptlogo.png"/>
          <p:cNvPicPr>
            <a:picLocks noChangeAspect="1" noChangeArrowheads="1"/>
          </p:cNvPicPr>
          <p:nvPr userDrawn="1"/>
        </p:nvPicPr>
        <p:blipFill>
          <a:blip r:embed="rId2" cstate="print">
            <a:extLst>
              <a:ext uri="{28A0092B-C50C-407E-A947-70E740481C1C}">
                <a14:useLocalDpi xmlns:a14="http://schemas.microsoft.com/office/drawing/2010/main"/>
              </a:ext>
            </a:extLst>
          </a:blip>
          <a:srcRect/>
          <a:stretch>
            <a:fillRect/>
          </a:stretch>
        </p:blipFill>
        <p:spPr bwMode="auto">
          <a:xfrm>
            <a:off x="9377365" y="627296"/>
            <a:ext cx="2479527" cy="669932"/>
          </a:xfrm>
          <a:prstGeom prst="rect">
            <a:avLst/>
          </a:prstGeom>
          <a:noFill/>
          <a:extLst>
            <a:ext uri="{909E8E84-426E-40dd-AFC4-6F175D3DCCD1}">
              <a14:hiddenFill xmlns="" xmlns:a14="http://schemas.microsoft.com/office/drawing/2010/main">
                <a:solidFill>
                  <a:srgbClr val="FFFFFF"/>
                </a:solidFill>
              </a14:hiddenFill>
            </a:ext>
          </a:extLst>
        </p:spPr>
      </p:pic>
      <p:sp>
        <p:nvSpPr>
          <p:cNvPr id="8" name="Picture Placeholder 4"/>
          <p:cNvSpPr>
            <a:spLocks noGrp="1" noChangeAspect="1"/>
          </p:cNvSpPr>
          <p:nvPr>
            <p:ph type="pic" sz="quarter" idx="16" hasCustomPrompt="1"/>
          </p:nvPr>
        </p:nvSpPr>
        <p:spPr>
          <a:xfrm>
            <a:off x="6484970" y="1689100"/>
            <a:ext cx="5707033" cy="2706624"/>
          </a:xfrm>
          <a:solidFill>
            <a:schemeClr val="bg1">
              <a:lumMod val="75000"/>
            </a:schemeClr>
          </a:solidFill>
        </p:spPr>
        <p:txBody>
          <a:bodyPr tIns="365760"/>
          <a:lstStyle>
            <a:lvl1pPr marL="0" indent="0" algn="ctr">
              <a:buNone/>
              <a:defRPr baseline="0"/>
            </a:lvl1pPr>
          </a:lstStyle>
          <a:p>
            <a:r>
              <a:rPr lang="en-US" dirty="0"/>
              <a:t>Click icon to insert an image</a:t>
            </a:r>
          </a:p>
        </p:txBody>
      </p:sp>
      <p:sp>
        <p:nvSpPr>
          <p:cNvPr id="2" name="Title 1"/>
          <p:cNvSpPr>
            <a:spLocks noGrp="1"/>
          </p:cNvSpPr>
          <p:nvPr>
            <p:ph type="title" hasCustomPrompt="1"/>
          </p:nvPr>
        </p:nvSpPr>
        <p:spPr>
          <a:xfrm>
            <a:off x="2" y="1689100"/>
            <a:ext cx="6484965" cy="2706624"/>
          </a:xfrm>
          <a:solidFill>
            <a:schemeClr val="accent2"/>
          </a:solidFill>
        </p:spPr>
        <p:txBody>
          <a:bodyPr lIns="457200" rIns="91440" anchor="ctr">
            <a:normAutofit/>
          </a:bodyPr>
          <a:lstStyle>
            <a:lvl1pPr>
              <a:defRPr sz="2800" baseline="0">
                <a:solidFill>
                  <a:schemeClr val="bg1"/>
                </a:solidFill>
              </a:defRPr>
            </a:lvl1pPr>
          </a:lstStyle>
          <a:p>
            <a:r>
              <a:rPr lang="en-US" dirty="0"/>
              <a:t>presentation title -Cover option A</a:t>
            </a:r>
            <a:br>
              <a:rPr lang="en-US" dirty="0"/>
            </a:br>
            <a:r>
              <a:rPr lang="en-US" dirty="0"/>
              <a:t>can be up to four </a:t>
            </a:r>
            <a:br>
              <a:rPr lang="en-US" dirty="0"/>
            </a:br>
            <a:r>
              <a:rPr lang="en-US" dirty="0"/>
              <a:t>or five lines of text</a:t>
            </a:r>
          </a:p>
        </p:txBody>
      </p:sp>
      <p:sp>
        <p:nvSpPr>
          <p:cNvPr id="45" name="Text Placeholder 4"/>
          <p:cNvSpPr>
            <a:spLocks noGrp="1"/>
          </p:cNvSpPr>
          <p:nvPr>
            <p:ph type="body" sz="quarter" idx="12" hasCustomPrompt="1"/>
          </p:nvPr>
        </p:nvSpPr>
        <p:spPr>
          <a:xfrm>
            <a:off x="-2" y="1689100"/>
            <a:ext cx="319619" cy="2706624"/>
          </a:xfrm>
          <a:solidFill>
            <a:schemeClr val="accent1"/>
          </a:solidFill>
        </p:spPr>
        <p:txBody>
          <a:bodyPr bIns="0" anchor="b"/>
          <a:lstStyle>
            <a:lvl1pPr marL="0" indent="0">
              <a:buNone/>
              <a:defRPr sz="100"/>
            </a:lvl1pPr>
          </a:lstStyle>
          <a:p>
            <a:pPr lvl="0"/>
            <a:r>
              <a:rPr lang="en-US" dirty="0"/>
              <a:t>  </a:t>
            </a:r>
          </a:p>
        </p:txBody>
      </p:sp>
      <p:sp>
        <p:nvSpPr>
          <p:cNvPr id="48" name="Text Placeholder 9"/>
          <p:cNvSpPr>
            <a:spLocks noGrp="1"/>
          </p:cNvSpPr>
          <p:nvPr>
            <p:ph type="body" sz="quarter" idx="17" hasCustomPrompt="1"/>
          </p:nvPr>
        </p:nvSpPr>
        <p:spPr>
          <a:xfrm>
            <a:off x="626537" y="4582947"/>
            <a:ext cx="3590495" cy="393700"/>
          </a:xfrm>
        </p:spPr>
        <p:txBody>
          <a:bodyPr lIns="0" bIns="0" anchor="b">
            <a:normAutofit/>
          </a:bodyPr>
          <a:lstStyle>
            <a:lvl1pPr marL="0" indent="0">
              <a:buNone/>
              <a:defRPr sz="1400" b="1" cap="all" baseline="0">
                <a:solidFill>
                  <a:schemeClr val="tx1"/>
                </a:solidFill>
              </a:defRPr>
            </a:lvl1pPr>
            <a:lvl2pPr marL="0" indent="0">
              <a:buNone/>
              <a:defRPr/>
            </a:lvl2pPr>
            <a:lvl3pPr marL="0" indent="0">
              <a:spcBef>
                <a:spcPts val="1800"/>
              </a:spcBef>
              <a:buNone/>
              <a:defRPr/>
            </a:lvl3pPr>
          </a:lstStyle>
          <a:p>
            <a:pPr lvl="0"/>
            <a:r>
              <a:rPr lang="en-US" dirty="0"/>
              <a:t>presenter name</a:t>
            </a:r>
          </a:p>
        </p:txBody>
      </p:sp>
      <p:sp>
        <p:nvSpPr>
          <p:cNvPr id="49" name="Text Placeholder 45"/>
          <p:cNvSpPr>
            <a:spLocks noGrp="1"/>
          </p:cNvSpPr>
          <p:nvPr>
            <p:ph type="body" sz="quarter" idx="18" hasCustomPrompt="1"/>
          </p:nvPr>
        </p:nvSpPr>
        <p:spPr>
          <a:xfrm>
            <a:off x="626537" y="4960384"/>
            <a:ext cx="3590495" cy="914400"/>
          </a:xfrm>
        </p:spPr>
        <p:txBody>
          <a:bodyPr lIns="0">
            <a:normAutofit/>
          </a:bodyPr>
          <a:lstStyle>
            <a:lvl1pPr marL="0" indent="0">
              <a:lnSpc>
                <a:spcPct val="95000"/>
              </a:lnSpc>
              <a:spcBef>
                <a:spcPts val="0"/>
              </a:spcBef>
              <a:buNone/>
              <a:defRPr sz="1400">
                <a:solidFill>
                  <a:schemeClr val="tx1"/>
                </a:solidFill>
              </a:defRPr>
            </a:lvl1pPr>
            <a:lvl2pPr marL="0" indent="0">
              <a:spcBef>
                <a:spcPts val="1800"/>
              </a:spcBef>
              <a:buNone/>
              <a:defRPr/>
            </a:lvl2pPr>
          </a:lstStyle>
          <a:p>
            <a:r>
              <a:rPr lang="en-US" dirty="0"/>
              <a:t>Add Presenter Title</a:t>
            </a:r>
            <a:br>
              <a:rPr lang="en-US" dirty="0"/>
            </a:br>
            <a:r>
              <a:rPr lang="en-US" dirty="0"/>
              <a:t>Optional Line 2</a:t>
            </a:r>
            <a:br>
              <a:rPr lang="en-US" dirty="0"/>
            </a:br>
            <a:r>
              <a:rPr lang="en-US" dirty="0"/>
              <a:t>Optional Line 3</a:t>
            </a:r>
          </a:p>
        </p:txBody>
      </p:sp>
      <p:sp>
        <p:nvSpPr>
          <p:cNvPr id="50" name="Text Placeholder 9"/>
          <p:cNvSpPr>
            <a:spLocks noGrp="1"/>
          </p:cNvSpPr>
          <p:nvPr>
            <p:ph type="body" sz="quarter" idx="21" hasCustomPrompt="1"/>
          </p:nvPr>
        </p:nvSpPr>
        <p:spPr>
          <a:xfrm>
            <a:off x="4556498" y="4582947"/>
            <a:ext cx="3590495" cy="393700"/>
          </a:xfrm>
        </p:spPr>
        <p:txBody>
          <a:bodyPr lIns="0" bIns="0" anchor="b">
            <a:normAutofit/>
          </a:bodyPr>
          <a:lstStyle>
            <a:lvl1pPr marL="0" indent="0">
              <a:buFont typeface="Arial" pitchFamily="34" charset="0"/>
              <a:buNone/>
              <a:defRPr sz="1400" b="1" cap="all" baseline="0">
                <a:solidFill>
                  <a:schemeClr val="tx1"/>
                </a:solidFill>
              </a:defRPr>
            </a:lvl1pPr>
            <a:lvl2pPr marL="0" indent="0">
              <a:buNone/>
              <a:defRPr/>
            </a:lvl2pPr>
            <a:lvl3pPr marL="0" indent="0">
              <a:spcBef>
                <a:spcPts val="1800"/>
              </a:spcBef>
              <a:buNone/>
              <a:defRPr/>
            </a:lvl3pPr>
          </a:lstStyle>
          <a:p>
            <a:pPr lvl="0"/>
            <a:r>
              <a:rPr lang="en-US" dirty="0"/>
              <a:t>presenter name</a:t>
            </a:r>
          </a:p>
        </p:txBody>
      </p:sp>
      <p:sp>
        <p:nvSpPr>
          <p:cNvPr id="53" name="Text Placeholder 45"/>
          <p:cNvSpPr>
            <a:spLocks noGrp="1"/>
          </p:cNvSpPr>
          <p:nvPr>
            <p:ph type="body" sz="quarter" idx="22" hasCustomPrompt="1"/>
          </p:nvPr>
        </p:nvSpPr>
        <p:spPr>
          <a:xfrm>
            <a:off x="4556498" y="4960384"/>
            <a:ext cx="3590495" cy="914400"/>
          </a:xfrm>
        </p:spPr>
        <p:txBody>
          <a:bodyPr lIns="0">
            <a:normAutofit/>
          </a:bodyPr>
          <a:lstStyle>
            <a:lvl1pPr marL="0" indent="0">
              <a:lnSpc>
                <a:spcPct val="95000"/>
              </a:lnSpc>
              <a:spcBef>
                <a:spcPts val="0"/>
              </a:spcBef>
              <a:buFont typeface="Arial" pitchFamily="34" charset="0"/>
              <a:buNone/>
              <a:defRPr sz="1400">
                <a:solidFill>
                  <a:schemeClr val="tx1"/>
                </a:solidFill>
              </a:defRPr>
            </a:lvl1pPr>
            <a:lvl2pPr marL="0" indent="0">
              <a:spcBef>
                <a:spcPts val="1800"/>
              </a:spcBef>
              <a:buNone/>
              <a:defRPr/>
            </a:lvl2pPr>
          </a:lstStyle>
          <a:p>
            <a:pPr lvl="0"/>
            <a:r>
              <a:rPr lang="en-US" dirty="0"/>
              <a:t>Remove second presenter </a:t>
            </a:r>
            <a:br>
              <a:rPr lang="en-US" dirty="0"/>
            </a:br>
            <a:r>
              <a:rPr lang="en-US" dirty="0"/>
              <a:t>info if not needed</a:t>
            </a:r>
          </a:p>
        </p:txBody>
      </p:sp>
      <p:sp>
        <p:nvSpPr>
          <p:cNvPr id="54" name="Text Placeholder 9"/>
          <p:cNvSpPr>
            <a:spLocks noGrp="1"/>
          </p:cNvSpPr>
          <p:nvPr>
            <p:ph type="body" sz="quarter" idx="25" hasCustomPrompt="1"/>
          </p:nvPr>
        </p:nvSpPr>
        <p:spPr>
          <a:xfrm>
            <a:off x="8480262" y="4582947"/>
            <a:ext cx="3590495" cy="393700"/>
          </a:xfrm>
        </p:spPr>
        <p:txBody>
          <a:bodyPr lIns="0" bIns="0" anchor="b">
            <a:normAutofit/>
          </a:bodyPr>
          <a:lstStyle>
            <a:lvl1pPr marL="0" indent="0">
              <a:buFont typeface="Arial" pitchFamily="34" charset="0"/>
              <a:buNone/>
              <a:defRPr sz="1400" b="1" cap="all" baseline="0">
                <a:solidFill>
                  <a:schemeClr val="tx1"/>
                </a:solidFill>
              </a:defRPr>
            </a:lvl1pPr>
            <a:lvl2pPr marL="0" indent="0">
              <a:buNone/>
              <a:defRPr/>
            </a:lvl2pPr>
            <a:lvl3pPr marL="0" indent="0">
              <a:spcBef>
                <a:spcPts val="1800"/>
              </a:spcBef>
              <a:buNone/>
              <a:defRPr/>
            </a:lvl3pPr>
          </a:lstStyle>
          <a:p>
            <a:pPr lvl="0"/>
            <a:r>
              <a:rPr lang="en-US" dirty="0"/>
              <a:t>presenter name</a:t>
            </a:r>
          </a:p>
        </p:txBody>
      </p:sp>
      <p:sp>
        <p:nvSpPr>
          <p:cNvPr id="55" name="Text Placeholder 45"/>
          <p:cNvSpPr>
            <a:spLocks noGrp="1"/>
          </p:cNvSpPr>
          <p:nvPr>
            <p:ph type="body" sz="quarter" idx="26" hasCustomPrompt="1"/>
          </p:nvPr>
        </p:nvSpPr>
        <p:spPr>
          <a:xfrm>
            <a:off x="8480262" y="4960384"/>
            <a:ext cx="3590495" cy="914400"/>
          </a:xfrm>
        </p:spPr>
        <p:txBody>
          <a:bodyPr lIns="0">
            <a:normAutofit/>
          </a:bodyPr>
          <a:lstStyle>
            <a:lvl1pPr marL="0" indent="0">
              <a:lnSpc>
                <a:spcPct val="95000"/>
              </a:lnSpc>
              <a:spcBef>
                <a:spcPts val="0"/>
              </a:spcBef>
              <a:buFont typeface="Arial" pitchFamily="34" charset="0"/>
              <a:buNone/>
              <a:defRPr sz="1400">
                <a:solidFill>
                  <a:schemeClr val="tx1"/>
                </a:solidFill>
              </a:defRPr>
            </a:lvl1pPr>
            <a:lvl2pPr marL="0" indent="0">
              <a:spcBef>
                <a:spcPts val="1800"/>
              </a:spcBef>
              <a:buNone/>
              <a:defRPr/>
            </a:lvl2pPr>
          </a:lstStyle>
          <a:p>
            <a:pPr lvl="0"/>
            <a:r>
              <a:rPr lang="en-US" dirty="0"/>
              <a:t>Remove third presenter </a:t>
            </a:r>
            <a:br>
              <a:rPr lang="en-US" dirty="0"/>
            </a:br>
            <a:r>
              <a:rPr lang="en-US" dirty="0"/>
              <a:t>info if not needed</a:t>
            </a:r>
          </a:p>
        </p:txBody>
      </p:sp>
      <p:sp>
        <p:nvSpPr>
          <p:cNvPr id="47" name="Text Placeholder 45"/>
          <p:cNvSpPr>
            <a:spLocks noGrp="1"/>
          </p:cNvSpPr>
          <p:nvPr>
            <p:ph type="body" sz="quarter" idx="19" hasCustomPrompt="1"/>
          </p:nvPr>
        </p:nvSpPr>
        <p:spPr>
          <a:xfrm>
            <a:off x="626533" y="6094286"/>
            <a:ext cx="7859323" cy="515411"/>
          </a:xfrm>
        </p:spPr>
        <p:txBody>
          <a:bodyPr lIns="0" anchor="b"/>
          <a:lstStyle>
            <a:lvl1pPr marL="0" indent="0">
              <a:spcBef>
                <a:spcPts val="0"/>
              </a:spcBef>
              <a:buNone/>
              <a:defRPr sz="1400" baseline="0">
                <a:solidFill>
                  <a:schemeClr val="tx1"/>
                </a:solidFill>
              </a:defRPr>
            </a:lvl1pPr>
            <a:lvl2pPr marL="0" indent="0">
              <a:spcBef>
                <a:spcPts val="1800"/>
              </a:spcBef>
              <a:buNone/>
              <a:defRPr/>
            </a:lvl2pPr>
          </a:lstStyle>
          <a:p>
            <a:pPr lvl="0"/>
            <a:r>
              <a:rPr lang="en-US" dirty="0"/>
              <a:t>Presentation Date</a:t>
            </a:r>
            <a:br>
              <a:rPr lang="en-US" dirty="0"/>
            </a:br>
            <a:r>
              <a:rPr lang="en-US" dirty="0"/>
              <a:t>City, State (presentation location)</a:t>
            </a:r>
          </a:p>
        </p:txBody>
      </p:sp>
      <p:sp>
        <p:nvSpPr>
          <p:cNvPr id="251" name="TextBox 250"/>
          <p:cNvSpPr txBox="1"/>
          <p:nvPr userDrawn="1"/>
        </p:nvSpPr>
        <p:spPr>
          <a:xfrm>
            <a:off x="-2501970" y="0"/>
            <a:ext cx="2065241" cy="2523768"/>
          </a:xfrm>
          <a:prstGeom prst="rect">
            <a:avLst/>
          </a:prstGeom>
          <a:solidFill>
            <a:schemeClr val="bg1">
              <a:lumMod val="50000"/>
            </a:schemeClr>
          </a:solidFill>
        </p:spPr>
        <p:txBody>
          <a:bodyPr wrap="square" rtlCol="0">
            <a:spAutoFit/>
          </a:bodyPr>
          <a:lstStyle/>
          <a:p>
            <a:r>
              <a:rPr lang="en-US" sz="1400" b="1" dirty="0">
                <a:solidFill>
                  <a:schemeClr val="bg1"/>
                </a:solidFill>
              </a:rPr>
              <a:t>Instructions on replacing a current image:</a:t>
            </a:r>
          </a:p>
          <a:p>
            <a:pPr marL="228600" indent="-228600">
              <a:buFont typeface="+mj-lt"/>
              <a:buAutoNum type="arabicPeriod"/>
            </a:pPr>
            <a:r>
              <a:rPr lang="en-US" sz="1400" dirty="0">
                <a:solidFill>
                  <a:schemeClr val="bg1"/>
                </a:solidFill>
              </a:rPr>
              <a:t>Select and delete image and click the icon to insert a different image</a:t>
            </a:r>
          </a:p>
          <a:p>
            <a:pPr marL="228600" indent="-228600">
              <a:buFont typeface="+mj-lt"/>
              <a:buAutoNum type="arabicPeriod"/>
            </a:pPr>
            <a:r>
              <a:rPr lang="en-US" sz="1400" dirty="0">
                <a:solidFill>
                  <a:schemeClr val="bg1"/>
                </a:solidFill>
              </a:rPr>
              <a:t>Use the crop tool to position the image within the shape.  </a:t>
            </a:r>
          </a:p>
          <a:p>
            <a:endParaRPr lang="en-US" sz="1800" dirty="0">
              <a:solidFill>
                <a:schemeClr val="bg1"/>
              </a:solidFill>
            </a:endParaRPr>
          </a:p>
        </p:txBody>
      </p:sp>
    </p:spTree>
    <p:extLst>
      <p:ext uri="{BB962C8B-B14F-4D97-AF65-F5344CB8AC3E}">
        <p14:creationId xmlns:p14="http://schemas.microsoft.com/office/powerpoint/2010/main" val="218226459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1"/>
            </a:lvl1pPr>
          </a:lstStyle>
          <a:p>
            <a:r>
              <a:rPr lang="en-US" dirty="0"/>
              <a:t>Basic content slide</a:t>
            </a:r>
            <a:br>
              <a:rPr lang="en-US" dirty="0"/>
            </a:br>
            <a:r>
              <a:rPr lang="en-US" dirty="0"/>
              <a:t>one or two lines for headline</a:t>
            </a:r>
          </a:p>
        </p:txBody>
      </p:sp>
      <p:sp>
        <p:nvSpPr>
          <p:cNvPr id="3" name="Content Placeholder 2"/>
          <p:cNvSpPr>
            <a:spLocks noGrp="1"/>
          </p:cNvSpPr>
          <p:nvPr>
            <p:ph idx="1" hasCustomPrompt="1"/>
          </p:nvPr>
        </p:nvSpPr>
        <p:spPr>
          <a:xfrm>
            <a:off x="609603" y="1254125"/>
            <a:ext cx="11163868" cy="4868646"/>
          </a:xfrm>
        </p:spPr>
        <p:txBody>
          <a:bodyPr/>
          <a:lstStyle>
            <a:lvl1pPr>
              <a:defRPr baseline="0"/>
            </a:lvl1pPr>
          </a:lstStyle>
          <a:p>
            <a:pPr lvl="0"/>
            <a:r>
              <a:rPr lang="en-US" dirty="0"/>
              <a:t>Click to add 1st-level bullet. Click an icon below to add table, graph or other imagery.</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2054508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Cover Option B">
    <p:bg>
      <p:bgPr>
        <a:solidFill>
          <a:schemeClr val="bg1"/>
        </a:solidFill>
        <a:effectLst/>
      </p:bgPr>
    </p:bg>
    <p:spTree>
      <p:nvGrpSpPr>
        <p:cNvPr id="1" name=""/>
        <p:cNvGrpSpPr/>
        <p:nvPr/>
      </p:nvGrpSpPr>
      <p:grpSpPr>
        <a:xfrm>
          <a:off x="0" y="0"/>
          <a:ext cx="0" cy="0"/>
          <a:chOff x="0" y="0"/>
          <a:chExt cx="0" cy="0"/>
        </a:xfrm>
      </p:grpSpPr>
      <p:pic>
        <p:nvPicPr>
          <p:cNvPr id="17" name="Picture 2" descr="C:\Users\amiesen\Desktop\anlrgbpptlogo.png"/>
          <p:cNvPicPr>
            <a:picLocks noChangeAspect="1" noChangeArrowheads="1"/>
          </p:cNvPicPr>
          <p:nvPr userDrawn="1"/>
        </p:nvPicPr>
        <p:blipFill>
          <a:blip r:embed="rId2" cstate="print">
            <a:extLst>
              <a:ext uri="{28A0092B-C50C-407E-A947-70E740481C1C}">
                <a14:useLocalDpi xmlns:a14="http://schemas.microsoft.com/office/drawing/2010/main"/>
              </a:ext>
            </a:extLst>
          </a:blip>
          <a:srcRect/>
          <a:stretch>
            <a:fillRect/>
          </a:stretch>
        </p:blipFill>
        <p:spPr bwMode="auto">
          <a:xfrm>
            <a:off x="609603" y="6263640"/>
            <a:ext cx="1692172" cy="457200"/>
          </a:xfrm>
          <a:prstGeom prst="rect">
            <a:avLst/>
          </a:prstGeom>
          <a:noFill/>
          <a:extLst>
            <a:ext uri="{909E8E84-426E-40dd-AFC4-6F175D3DCCD1}">
              <a14:hiddenFill xmlns="" xmlns:a14="http://schemas.microsoft.com/office/drawing/2010/main">
                <a:solidFill>
                  <a:srgbClr val="FFFFFF"/>
                </a:solidFill>
              </a14:hiddenFill>
            </a:ext>
          </a:extLst>
        </p:spPr>
      </p:pic>
      <p:pic>
        <p:nvPicPr>
          <p:cNvPr id="83" name="Picture 82" descr="aerial view of Argonne with APS in front 5730-00068.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27020"/>
            <a:ext cx="12192000" cy="6011938"/>
          </a:xfrm>
          <a:prstGeom prst="rect">
            <a:avLst/>
          </a:prstGeom>
        </p:spPr>
      </p:pic>
      <p:sp>
        <p:nvSpPr>
          <p:cNvPr id="84" name="Text Placeholder 1"/>
          <p:cNvSpPr>
            <a:spLocks noGrp="1"/>
          </p:cNvSpPr>
          <p:nvPr>
            <p:ph type="body" sz="quarter" idx="10" hasCustomPrompt="1"/>
          </p:nvPr>
        </p:nvSpPr>
        <p:spPr>
          <a:xfrm>
            <a:off x="0" y="-27020"/>
            <a:ext cx="12192000" cy="6011938"/>
          </a:xfrm>
          <a:solidFill>
            <a:schemeClr val="accent2">
              <a:alpha val="85000"/>
            </a:schemeClr>
          </a:solidFill>
        </p:spPr>
        <p:txBody>
          <a:bodyPr bIns="0" anchor="b"/>
          <a:lstStyle>
            <a:lvl1pPr marL="0" indent="0">
              <a:buNone/>
              <a:defRPr sz="100"/>
            </a:lvl1pPr>
          </a:lstStyle>
          <a:p>
            <a:r>
              <a:rPr lang="en-US" dirty="0"/>
              <a:t> </a:t>
            </a:r>
          </a:p>
        </p:txBody>
      </p:sp>
      <p:sp>
        <p:nvSpPr>
          <p:cNvPr id="8" name="Picture Placeholder 4"/>
          <p:cNvSpPr>
            <a:spLocks noGrp="1" noChangeAspect="1"/>
          </p:cNvSpPr>
          <p:nvPr>
            <p:ph type="pic" sz="quarter" idx="16" hasCustomPrompt="1"/>
          </p:nvPr>
        </p:nvSpPr>
        <p:spPr>
          <a:xfrm>
            <a:off x="6484970" y="1689100"/>
            <a:ext cx="5707033" cy="2706624"/>
          </a:xfrm>
          <a:solidFill>
            <a:schemeClr val="bg1">
              <a:lumMod val="75000"/>
            </a:schemeClr>
          </a:solidFill>
        </p:spPr>
        <p:txBody>
          <a:bodyPr tIns="365760"/>
          <a:lstStyle>
            <a:lvl1pPr marL="0" indent="0" algn="ctr">
              <a:buNone/>
              <a:defRPr baseline="0"/>
            </a:lvl1pPr>
          </a:lstStyle>
          <a:p>
            <a:r>
              <a:rPr lang="en-US" dirty="0"/>
              <a:t>Click icon to insert an image</a:t>
            </a:r>
          </a:p>
        </p:txBody>
      </p:sp>
      <p:sp>
        <p:nvSpPr>
          <p:cNvPr id="2" name="Title 1"/>
          <p:cNvSpPr>
            <a:spLocks noGrp="1"/>
          </p:cNvSpPr>
          <p:nvPr>
            <p:ph type="title" hasCustomPrompt="1"/>
          </p:nvPr>
        </p:nvSpPr>
        <p:spPr>
          <a:xfrm>
            <a:off x="2" y="1689100"/>
            <a:ext cx="6484965" cy="2706624"/>
          </a:xfrm>
          <a:solidFill>
            <a:schemeClr val="accent2"/>
          </a:solidFill>
        </p:spPr>
        <p:txBody>
          <a:bodyPr lIns="457200" rIns="91440" anchor="ctr">
            <a:normAutofit/>
          </a:bodyPr>
          <a:lstStyle>
            <a:lvl1pPr>
              <a:defRPr sz="2800" baseline="0">
                <a:solidFill>
                  <a:schemeClr val="bg1"/>
                </a:solidFill>
              </a:defRPr>
            </a:lvl1pPr>
          </a:lstStyle>
          <a:p>
            <a:r>
              <a:rPr lang="en-US" dirty="0"/>
              <a:t>presentation title -Cover option B </a:t>
            </a:r>
            <a:br>
              <a:rPr lang="en-US" dirty="0"/>
            </a:br>
            <a:r>
              <a:rPr lang="en-US" dirty="0"/>
              <a:t>can be up to four </a:t>
            </a:r>
            <a:br>
              <a:rPr lang="en-US" dirty="0"/>
            </a:br>
            <a:r>
              <a:rPr lang="en-US" dirty="0"/>
              <a:t>or five lines of text</a:t>
            </a:r>
          </a:p>
        </p:txBody>
      </p:sp>
      <p:sp>
        <p:nvSpPr>
          <p:cNvPr id="4" name="Text Placeholder 3"/>
          <p:cNvSpPr>
            <a:spLocks noGrp="1"/>
          </p:cNvSpPr>
          <p:nvPr>
            <p:ph type="body" sz="quarter" idx="24" hasCustomPrompt="1"/>
          </p:nvPr>
        </p:nvSpPr>
        <p:spPr>
          <a:xfrm>
            <a:off x="1" y="204957"/>
            <a:ext cx="7802035" cy="1292225"/>
          </a:xfrm>
        </p:spPr>
        <p:txBody>
          <a:bodyPr lIns="457200" rIns="274320" anchor="ctr"/>
          <a:lstStyle>
            <a:lvl1pPr marL="0" indent="0">
              <a:buNone/>
              <a:defRPr cap="all" baseline="0">
                <a:solidFill>
                  <a:schemeClr val="bg1"/>
                </a:solidFill>
              </a:defRPr>
            </a:lvl1pPr>
          </a:lstStyle>
          <a:p>
            <a:pPr lvl="0"/>
            <a:r>
              <a:rPr lang="en-US" dirty="0"/>
              <a:t>Insert presentation date</a:t>
            </a:r>
          </a:p>
        </p:txBody>
      </p:sp>
      <p:sp>
        <p:nvSpPr>
          <p:cNvPr id="85" name="Text Placeholder 9"/>
          <p:cNvSpPr>
            <a:spLocks noGrp="1"/>
          </p:cNvSpPr>
          <p:nvPr>
            <p:ph type="body" sz="quarter" idx="17" hasCustomPrompt="1"/>
          </p:nvPr>
        </p:nvSpPr>
        <p:spPr>
          <a:xfrm>
            <a:off x="626537" y="4582947"/>
            <a:ext cx="3590495" cy="393700"/>
          </a:xfrm>
        </p:spPr>
        <p:txBody>
          <a:bodyPr lIns="0" bIns="0" anchor="b">
            <a:normAutofit/>
          </a:bodyPr>
          <a:lstStyle>
            <a:lvl1pPr marL="0" indent="0">
              <a:buNone/>
              <a:defRPr sz="1400" b="1" cap="all" baseline="0">
                <a:solidFill>
                  <a:schemeClr val="bg1"/>
                </a:solidFill>
              </a:defRPr>
            </a:lvl1pPr>
            <a:lvl2pPr marL="0" indent="0">
              <a:buNone/>
              <a:defRPr/>
            </a:lvl2pPr>
            <a:lvl3pPr marL="0" indent="0">
              <a:spcBef>
                <a:spcPts val="1800"/>
              </a:spcBef>
              <a:buNone/>
              <a:defRPr/>
            </a:lvl3pPr>
          </a:lstStyle>
          <a:p>
            <a:pPr lvl="0"/>
            <a:r>
              <a:rPr lang="en-US" dirty="0"/>
              <a:t>presenter name</a:t>
            </a:r>
          </a:p>
        </p:txBody>
      </p:sp>
      <p:sp>
        <p:nvSpPr>
          <p:cNvPr id="86" name="Text Placeholder 45"/>
          <p:cNvSpPr>
            <a:spLocks noGrp="1"/>
          </p:cNvSpPr>
          <p:nvPr>
            <p:ph type="body" sz="quarter" idx="18" hasCustomPrompt="1"/>
          </p:nvPr>
        </p:nvSpPr>
        <p:spPr>
          <a:xfrm>
            <a:off x="626537" y="4960384"/>
            <a:ext cx="3590495" cy="914400"/>
          </a:xfrm>
        </p:spPr>
        <p:txBody>
          <a:bodyPr lIns="0">
            <a:normAutofit/>
          </a:bodyPr>
          <a:lstStyle>
            <a:lvl1pPr marL="0" indent="0">
              <a:lnSpc>
                <a:spcPct val="95000"/>
              </a:lnSpc>
              <a:spcBef>
                <a:spcPts val="0"/>
              </a:spcBef>
              <a:buNone/>
              <a:defRPr sz="1400">
                <a:solidFill>
                  <a:schemeClr val="bg1"/>
                </a:solidFill>
              </a:defRPr>
            </a:lvl1pPr>
            <a:lvl2pPr marL="0" indent="0">
              <a:spcBef>
                <a:spcPts val="1800"/>
              </a:spcBef>
              <a:buNone/>
              <a:defRPr/>
            </a:lvl2pPr>
          </a:lstStyle>
          <a:p>
            <a:r>
              <a:rPr lang="en-US" dirty="0"/>
              <a:t>Add Presenter Title</a:t>
            </a:r>
            <a:br>
              <a:rPr lang="en-US" dirty="0"/>
            </a:br>
            <a:r>
              <a:rPr lang="en-US" dirty="0"/>
              <a:t>Optional Line 2</a:t>
            </a:r>
            <a:br>
              <a:rPr lang="en-US" dirty="0"/>
            </a:br>
            <a:r>
              <a:rPr lang="en-US" dirty="0"/>
              <a:t>Optional Line 3</a:t>
            </a:r>
          </a:p>
        </p:txBody>
      </p:sp>
      <p:sp>
        <p:nvSpPr>
          <p:cNvPr id="87" name="Text Placeholder 9"/>
          <p:cNvSpPr>
            <a:spLocks noGrp="1"/>
          </p:cNvSpPr>
          <p:nvPr>
            <p:ph type="body" sz="quarter" idx="21" hasCustomPrompt="1"/>
          </p:nvPr>
        </p:nvSpPr>
        <p:spPr>
          <a:xfrm>
            <a:off x="4556498" y="4582947"/>
            <a:ext cx="3590495" cy="393700"/>
          </a:xfrm>
        </p:spPr>
        <p:txBody>
          <a:bodyPr lIns="0" bIns="0" anchor="b">
            <a:normAutofit/>
          </a:bodyPr>
          <a:lstStyle>
            <a:lvl1pPr marL="0" indent="0">
              <a:buFont typeface="Arial" pitchFamily="34" charset="0"/>
              <a:buNone/>
              <a:defRPr sz="1400" b="1" cap="all" baseline="0">
                <a:solidFill>
                  <a:schemeClr val="bg1"/>
                </a:solidFill>
              </a:defRPr>
            </a:lvl1pPr>
            <a:lvl2pPr marL="0" indent="0">
              <a:buNone/>
              <a:defRPr/>
            </a:lvl2pPr>
            <a:lvl3pPr marL="0" indent="0">
              <a:spcBef>
                <a:spcPts val="1800"/>
              </a:spcBef>
              <a:buNone/>
              <a:defRPr/>
            </a:lvl3pPr>
          </a:lstStyle>
          <a:p>
            <a:pPr lvl="0"/>
            <a:r>
              <a:rPr lang="en-US" dirty="0"/>
              <a:t>presenter name</a:t>
            </a:r>
          </a:p>
        </p:txBody>
      </p:sp>
      <p:sp>
        <p:nvSpPr>
          <p:cNvPr id="88" name="Text Placeholder 45"/>
          <p:cNvSpPr>
            <a:spLocks noGrp="1"/>
          </p:cNvSpPr>
          <p:nvPr>
            <p:ph type="body" sz="quarter" idx="22" hasCustomPrompt="1"/>
          </p:nvPr>
        </p:nvSpPr>
        <p:spPr>
          <a:xfrm>
            <a:off x="4556498" y="4960384"/>
            <a:ext cx="3590495" cy="914400"/>
          </a:xfrm>
        </p:spPr>
        <p:txBody>
          <a:bodyPr lIns="0">
            <a:normAutofit/>
          </a:bodyPr>
          <a:lstStyle>
            <a:lvl1pPr marL="0" indent="0">
              <a:lnSpc>
                <a:spcPct val="95000"/>
              </a:lnSpc>
              <a:spcBef>
                <a:spcPts val="0"/>
              </a:spcBef>
              <a:buFont typeface="Arial" pitchFamily="34" charset="0"/>
              <a:buNone/>
              <a:defRPr sz="1400">
                <a:solidFill>
                  <a:schemeClr val="bg1"/>
                </a:solidFill>
              </a:defRPr>
            </a:lvl1pPr>
            <a:lvl2pPr marL="0" indent="0">
              <a:spcBef>
                <a:spcPts val="1800"/>
              </a:spcBef>
              <a:buNone/>
              <a:defRPr/>
            </a:lvl2pPr>
          </a:lstStyle>
          <a:p>
            <a:pPr lvl="0"/>
            <a:r>
              <a:rPr lang="en-US" dirty="0"/>
              <a:t>Remove second presenter info </a:t>
            </a:r>
            <a:br>
              <a:rPr lang="en-US" dirty="0"/>
            </a:br>
            <a:r>
              <a:rPr lang="en-US" dirty="0"/>
              <a:t>if not needed</a:t>
            </a:r>
          </a:p>
        </p:txBody>
      </p:sp>
      <p:sp>
        <p:nvSpPr>
          <p:cNvPr id="89" name="Text Placeholder 9"/>
          <p:cNvSpPr>
            <a:spLocks noGrp="1"/>
          </p:cNvSpPr>
          <p:nvPr>
            <p:ph type="body" sz="quarter" idx="25" hasCustomPrompt="1"/>
          </p:nvPr>
        </p:nvSpPr>
        <p:spPr>
          <a:xfrm>
            <a:off x="8480262" y="4582947"/>
            <a:ext cx="3590495" cy="393700"/>
          </a:xfrm>
        </p:spPr>
        <p:txBody>
          <a:bodyPr lIns="0" bIns="0" anchor="b">
            <a:normAutofit/>
          </a:bodyPr>
          <a:lstStyle>
            <a:lvl1pPr marL="0" indent="0">
              <a:buFont typeface="Arial" pitchFamily="34" charset="0"/>
              <a:buNone/>
              <a:defRPr sz="1400" b="1" cap="all" baseline="0">
                <a:solidFill>
                  <a:schemeClr val="bg1"/>
                </a:solidFill>
              </a:defRPr>
            </a:lvl1pPr>
            <a:lvl2pPr marL="0" indent="0">
              <a:buNone/>
              <a:defRPr/>
            </a:lvl2pPr>
            <a:lvl3pPr marL="0" indent="0">
              <a:spcBef>
                <a:spcPts val="1800"/>
              </a:spcBef>
              <a:buNone/>
              <a:defRPr/>
            </a:lvl3pPr>
          </a:lstStyle>
          <a:p>
            <a:pPr lvl="0"/>
            <a:r>
              <a:rPr lang="en-US" dirty="0"/>
              <a:t>presenter name</a:t>
            </a:r>
          </a:p>
        </p:txBody>
      </p:sp>
      <p:sp>
        <p:nvSpPr>
          <p:cNvPr id="90" name="Text Placeholder 45"/>
          <p:cNvSpPr>
            <a:spLocks noGrp="1"/>
          </p:cNvSpPr>
          <p:nvPr>
            <p:ph type="body" sz="quarter" idx="26" hasCustomPrompt="1"/>
          </p:nvPr>
        </p:nvSpPr>
        <p:spPr>
          <a:xfrm>
            <a:off x="8480262" y="4960384"/>
            <a:ext cx="3590495" cy="914400"/>
          </a:xfrm>
        </p:spPr>
        <p:txBody>
          <a:bodyPr lIns="0">
            <a:normAutofit/>
          </a:bodyPr>
          <a:lstStyle>
            <a:lvl1pPr marL="0" indent="0">
              <a:lnSpc>
                <a:spcPct val="95000"/>
              </a:lnSpc>
              <a:spcBef>
                <a:spcPts val="0"/>
              </a:spcBef>
              <a:buFont typeface="Arial" pitchFamily="34" charset="0"/>
              <a:buNone/>
              <a:defRPr sz="1400">
                <a:solidFill>
                  <a:schemeClr val="bg1"/>
                </a:solidFill>
              </a:defRPr>
            </a:lvl1pPr>
            <a:lvl2pPr marL="0" indent="0">
              <a:spcBef>
                <a:spcPts val="1800"/>
              </a:spcBef>
              <a:buNone/>
              <a:defRPr/>
            </a:lvl2pPr>
          </a:lstStyle>
          <a:p>
            <a:pPr lvl="0"/>
            <a:r>
              <a:rPr lang="en-US" dirty="0"/>
              <a:t>Remove third presenter info </a:t>
            </a:r>
            <a:br>
              <a:rPr lang="en-US" dirty="0"/>
            </a:br>
            <a:r>
              <a:rPr lang="en-US" dirty="0"/>
              <a:t>if not needed</a:t>
            </a:r>
          </a:p>
        </p:txBody>
      </p:sp>
      <p:sp>
        <p:nvSpPr>
          <p:cNvPr id="47" name="Text Placeholder 4"/>
          <p:cNvSpPr>
            <a:spLocks noGrp="1"/>
          </p:cNvSpPr>
          <p:nvPr>
            <p:ph type="body" sz="quarter" idx="12" hasCustomPrompt="1"/>
          </p:nvPr>
        </p:nvSpPr>
        <p:spPr>
          <a:xfrm>
            <a:off x="-2" y="1689100"/>
            <a:ext cx="319619" cy="2706624"/>
          </a:xfrm>
          <a:solidFill>
            <a:schemeClr val="accent1"/>
          </a:solidFill>
        </p:spPr>
        <p:txBody>
          <a:bodyPr bIns="0" anchor="b"/>
          <a:lstStyle>
            <a:lvl1pPr marL="0" indent="0">
              <a:buNone/>
              <a:defRPr sz="100"/>
            </a:lvl1pPr>
          </a:lstStyle>
          <a:p>
            <a:pPr lvl="0"/>
            <a:r>
              <a:rPr lang="en-US" dirty="0"/>
              <a:t>  </a:t>
            </a:r>
          </a:p>
        </p:txBody>
      </p:sp>
      <p:sp>
        <p:nvSpPr>
          <p:cNvPr id="155" name="TextBox 154"/>
          <p:cNvSpPr txBox="1"/>
          <p:nvPr userDrawn="1"/>
        </p:nvSpPr>
        <p:spPr>
          <a:xfrm>
            <a:off x="-2501970" y="0"/>
            <a:ext cx="2065241" cy="2523768"/>
          </a:xfrm>
          <a:prstGeom prst="rect">
            <a:avLst/>
          </a:prstGeom>
          <a:solidFill>
            <a:schemeClr val="bg1">
              <a:lumMod val="50000"/>
            </a:schemeClr>
          </a:solidFill>
        </p:spPr>
        <p:txBody>
          <a:bodyPr wrap="square" rtlCol="0">
            <a:spAutoFit/>
          </a:bodyPr>
          <a:lstStyle/>
          <a:p>
            <a:r>
              <a:rPr lang="en-US" sz="1400" b="1" dirty="0">
                <a:solidFill>
                  <a:schemeClr val="bg1"/>
                </a:solidFill>
              </a:rPr>
              <a:t>Instructions on replacing a current image:</a:t>
            </a:r>
          </a:p>
          <a:p>
            <a:pPr marL="228600" indent="-228600">
              <a:buFont typeface="+mj-lt"/>
              <a:buAutoNum type="arabicPeriod"/>
            </a:pPr>
            <a:r>
              <a:rPr lang="en-US" sz="1400" dirty="0">
                <a:solidFill>
                  <a:schemeClr val="bg1"/>
                </a:solidFill>
              </a:rPr>
              <a:t>Select and delete image and click the icon to insert a different image</a:t>
            </a:r>
          </a:p>
          <a:p>
            <a:pPr marL="228600" indent="-228600">
              <a:buFont typeface="+mj-lt"/>
              <a:buAutoNum type="arabicPeriod"/>
            </a:pPr>
            <a:r>
              <a:rPr lang="en-US" sz="1400" dirty="0">
                <a:solidFill>
                  <a:schemeClr val="bg1"/>
                </a:solidFill>
              </a:rPr>
              <a:t>Use the crop tool to position the image within the shape.  </a:t>
            </a:r>
          </a:p>
          <a:p>
            <a:endParaRPr lang="en-US" sz="1800" dirty="0">
              <a:solidFill>
                <a:schemeClr val="bg1"/>
              </a:solidFill>
            </a:endParaRPr>
          </a:p>
        </p:txBody>
      </p:sp>
    </p:spTree>
    <p:extLst>
      <p:ext uri="{BB962C8B-B14F-4D97-AF65-F5344CB8AC3E}">
        <p14:creationId xmlns:p14="http://schemas.microsoft.com/office/powerpoint/2010/main" val="27383167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Cover Option C">
    <p:bg>
      <p:bgPr>
        <a:solidFill>
          <a:schemeClr val="bg1"/>
        </a:solidFill>
        <a:effectLst/>
      </p:bgPr>
    </p:bg>
    <p:spTree>
      <p:nvGrpSpPr>
        <p:cNvPr id="1" name=""/>
        <p:cNvGrpSpPr/>
        <p:nvPr/>
      </p:nvGrpSpPr>
      <p:grpSpPr>
        <a:xfrm>
          <a:off x="0" y="0"/>
          <a:ext cx="0" cy="0"/>
          <a:chOff x="0" y="0"/>
          <a:chExt cx="0" cy="0"/>
        </a:xfrm>
      </p:grpSpPr>
      <p:pic>
        <p:nvPicPr>
          <p:cNvPr id="18" name="Picture 2" descr="C:\Users\amiesen\Desktop\anlrgbpptlogo.png"/>
          <p:cNvPicPr>
            <a:picLocks noChangeAspect="1" noChangeArrowheads="1"/>
          </p:cNvPicPr>
          <p:nvPr userDrawn="1"/>
        </p:nvPicPr>
        <p:blipFill>
          <a:blip r:embed="rId2" cstate="print">
            <a:extLst>
              <a:ext uri="{28A0092B-C50C-407E-A947-70E740481C1C}">
                <a14:useLocalDpi xmlns:a14="http://schemas.microsoft.com/office/drawing/2010/main"/>
              </a:ext>
            </a:extLst>
          </a:blip>
          <a:srcRect/>
          <a:stretch>
            <a:fillRect/>
          </a:stretch>
        </p:blipFill>
        <p:spPr bwMode="auto">
          <a:xfrm>
            <a:off x="9715573" y="167615"/>
            <a:ext cx="2062648" cy="557297"/>
          </a:xfrm>
          <a:prstGeom prst="rect">
            <a:avLst/>
          </a:prstGeom>
          <a:noFill/>
          <a:extLst>
            <a:ext uri="{909E8E84-426E-40dd-AFC4-6F175D3DCCD1}">
              <a14:hiddenFill xmlns="" xmlns:a14="http://schemas.microsoft.com/office/drawing/2010/main">
                <a:solidFill>
                  <a:srgbClr val="FFFFFF"/>
                </a:solidFill>
              </a14:hiddenFill>
            </a:ext>
          </a:extLst>
        </p:spPr>
      </p:pic>
      <p:sp>
        <p:nvSpPr>
          <p:cNvPr id="47" name="Text Placeholder 45"/>
          <p:cNvSpPr>
            <a:spLocks noGrp="1"/>
          </p:cNvSpPr>
          <p:nvPr>
            <p:ph type="body" sz="quarter" idx="19" hasCustomPrompt="1"/>
          </p:nvPr>
        </p:nvSpPr>
        <p:spPr>
          <a:xfrm>
            <a:off x="626533" y="6094286"/>
            <a:ext cx="7859323" cy="515411"/>
          </a:xfrm>
        </p:spPr>
        <p:txBody>
          <a:bodyPr lIns="0" anchor="b"/>
          <a:lstStyle>
            <a:lvl1pPr marL="0" indent="0">
              <a:spcBef>
                <a:spcPts val="0"/>
              </a:spcBef>
              <a:buNone/>
              <a:defRPr sz="1400" baseline="0">
                <a:solidFill>
                  <a:srgbClr val="47484A"/>
                </a:solidFill>
              </a:defRPr>
            </a:lvl1pPr>
            <a:lvl2pPr marL="0" indent="0">
              <a:spcBef>
                <a:spcPts val="1800"/>
              </a:spcBef>
              <a:buNone/>
              <a:defRPr/>
            </a:lvl2pPr>
          </a:lstStyle>
          <a:p>
            <a:pPr lvl="0"/>
            <a:r>
              <a:rPr lang="en-US" dirty="0"/>
              <a:t>Presentation Date</a:t>
            </a:r>
            <a:br>
              <a:rPr lang="en-US" dirty="0"/>
            </a:br>
            <a:r>
              <a:rPr lang="en-US" dirty="0"/>
              <a:t>City, State (presentation location)</a:t>
            </a:r>
          </a:p>
        </p:txBody>
      </p:sp>
      <p:sp>
        <p:nvSpPr>
          <p:cNvPr id="50" name="Text Placeholder 9"/>
          <p:cNvSpPr>
            <a:spLocks noGrp="1"/>
          </p:cNvSpPr>
          <p:nvPr>
            <p:ph type="body" sz="quarter" idx="17" hasCustomPrompt="1"/>
          </p:nvPr>
        </p:nvSpPr>
        <p:spPr>
          <a:xfrm>
            <a:off x="626537" y="4945565"/>
            <a:ext cx="3590495" cy="393700"/>
          </a:xfrm>
        </p:spPr>
        <p:txBody>
          <a:bodyPr lIns="0" bIns="0" anchor="b">
            <a:normAutofit/>
          </a:bodyPr>
          <a:lstStyle>
            <a:lvl1pPr marL="0" indent="0">
              <a:buNone/>
              <a:defRPr sz="1400" b="1" cap="all" baseline="0">
                <a:solidFill>
                  <a:srgbClr val="47484A"/>
                </a:solidFill>
              </a:defRPr>
            </a:lvl1pPr>
            <a:lvl2pPr marL="0" indent="0">
              <a:buNone/>
              <a:defRPr/>
            </a:lvl2pPr>
            <a:lvl3pPr marL="0" indent="0">
              <a:spcBef>
                <a:spcPts val="1800"/>
              </a:spcBef>
              <a:buNone/>
              <a:defRPr/>
            </a:lvl3pPr>
          </a:lstStyle>
          <a:p>
            <a:pPr lvl="0"/>
            <a:r>
              <a:rPr lang="en-US" dirty="0"/>
              <a:t>presenter name</a:t>
            </a:r>
          </a:p>
        </p:txBody>
      </p:sp>
      <p:sp>
        <p:nvSpPr>
          <p:cNvPr id="53" name="Text Placeholder 45"/>
          <p:cNvSpPr>
            <a:spLocks noGrp="1"/>
          </p:cNvSpPr>
          <p:nvPr>
            <p:ph type="body" sz="quarter" idx="18" hasCustomPrompt="1"/>
          </p:nvPr>
        </p:nvSpPr>
        <p:spPr>
          <a:xfrm>
            <a:off x="626537" y="5323002"/>
            <a:ext cx="3590495" cy="746722"/>
          </a:xfrm>
        </p:spPr>
        <p:txBody>
          <a:bodyPr lIns="0">
            <a:normAutofit/>
          </a:bodyPr>
          <a:lstStyle>
            <a:lvl1pPr marL="0" indent="0">
              <a:lnSpc>
                <a:spcPct val="95000"/>
              </a:lnSpc>
              <a:spcBef>
                <a:spcPts val="0"/>
              </a:spcBef>
              <a:buNone/>
              <a:defRPr sz="1400">
                <a:solidFill>
                  <a:srgbClr val="47484A"/>
                </a:solidFill>
              </a:defRPr>
            </a:lvl1pPr>
            <a:lvl2pPr marL="0" indent="0">
              <a:spcBef>
                <a:spcPts val="1800"/>
              </a:spcBef>
              <a:buNone/>
              <a:defRPr/>
            </a:lvl2pPr>
          </a:lstStyle>
          <a:p>
            <a:r>
              <a:rPr lang="en-US" dirty="0"/>
              <a:t>Add Presenter Title</a:t>
            </a:r>
            <a:br>
              <a:rPr lang="en-US" dirty="0"/>
            </a:br>
            <a:r>
              <a:rPr lang="en-US" dirty="0"/>
              <a:t>Optional Line 2</a:t>
            </a:r>
            <a:br>
              <a:rPr lang="en-US" dirty="0"/>
            </a:br>
            <a:r>
              <a:rPr lang="en-US" dirty="0"/>
              <a:t>Optional Line 3</a:t>
            </a:r>
          </a:p>
        </p:txBody>
      </p:sp>
      <p:sp>
        <p:nvSpPr>
          <p:cNvPr id="56" name="Text Placeholder 9"/>
          <p:cNvSpPr>
            <a:spLocks noGrp="1"/>
          </p:cNvSpPr>
          <p:nvPr>
            <p:ph type="body" sz="quarter" idx="21" hasCustomPrompt="1"/>
          </p:nvPr>
        </p:nvSpPr>
        <p:spPr>
          <a:xfrm>
            <a:off x="4556498" y="4945565"/>
            <a:ext cx="3590495" cy="393700"/>
          </a:xfrm>
        </p:spPr>
        <p:txBody>
          <a:bodyPr lIns="0" bIns="0" anchor="b">
            <a:normAutofit/>
          </a:bodyPr>
          <a:lstStyle>
            <a:lvl1pPr marL="0" indent="0">
              <a:buFont typeface="Arial" pitchFamily="34" charset="0"/>
              <a:buNone/>
              <a:defRPr sz="1400" b="1" cap="all" baseline="0">
                <a:solidFill>
                  <a:srgbClr val="47484A"/>
                </a:solidFill>
              </a:defRPr>
            </a:lvl1pPr>
            <a:lvl2pPr marL="0" indent="0">
              <a:buNone/>
              <a:defRPr/>
            </a:lvl2pPr>
            <a:lvl3pPr marL="0" indent="0">
              <a:spcBef>
                <a:spcPts val="1800"/>
              </a:spcBef>
              <a:buNone/>
              <a:defRPr/>
            </a:lvl3pPr>
          </a:lstStyle>
          <a:p>
            <a:pPr lvl="0"/>
            <a:r>
              <a:rPr lang="en-US" dirty="0"/>
              <a:t>presenter name</a:t>
            </a:r>
          </a:p>
        </p:txBody>
      </p:sp>
      <p:sp>
        <p:nvSpPr>
          <p:cNvPr id="57" name="Text Placeholder 45"/>
          <p:cNvSpPr>
            <a:spLocks noGrp="1"/>
          </p:cNvSpPr>
          <p:nvPr>
            <p:ph type="body" sz="quarter" idx="22" hasCustomPrompt="1"/>
          </p:nvPr>
        </p:nvSpPr>
        <p:spPr>
          <a:xfrm>
            <a:off x="4556498" y="5323002"/>
            <a:ext cx="3590495" cy="746722"/>
          </a:xfrm>
        </p:spPr>
        <p:txBody>
          <a:bodyPr lIns="0">
            <a:normAutofit/>
          </a:bodyPr>
          <a:lstStyle>
            <a:lvl1pPr marL="0" indent="0">
              <a:lnSpc>
                <a:spcPct val="95000"/>
              </a:lnSpc>
              <a:spcBef>
                <a:spcPts val="0"/>
              </a:spcBef>
              <a:buFont typeface="Arial" pitchFamily="34" charset="0"/>
              <a:buNone/>
              <a:defRPr sz="1400">
                <a:solidFill>
                  <a:srgbClr val="47484A"/>
                </a:solidFill>
              </a:defRPr>
            </a:lvl1pPr>
            <a:lvl2pPr marL="0" indent="0">
              <a:spcBef>
                <a:spcPts val="1800"/>
              </a:spcBef>
              <a:buNone/>
              <a:defRPr/>
            </a:lvl2pPr>
          </a:lstStyle>
          <a:p>
            <a:pPr lvl="0"/>
            <a:r>
              <a:rPr lang="en-US" dirty="0"/>
              <a:t>Remove second presenter info </a:t>
            </a:r>
            <a:br>
              <a:rPr lang="en-US" dirty="0"/>
            </a:br>
            <a:r>
              <a:rPr lang="en-US" dirty="0"/>
              <a:t>if not needed</a:t>
            </a:r>
          </a:p>
        </p:txBody>
      </p:sp>
      <p:sp>
        <p:nvSpPr>
          <p:cNvPr id="45" name="Picture Placeholder 4"/>
          <p:cNvSpPr>
            <a:spLocks noGrp="1" noChangeAspect="1"/>
          </p:cNvSpPr>
          <p:nvPr>
            <p:ph type="pic" sz="quarter" idx="16" hasCustomPrompt="1"/>
          </p:nvPr>
        </p:nvSpPr>
        <p:spPr>
          <a:xfrm>
            <a:off x="290836" y="899579"/>
            <a:ext cx="11901165" cy="2761535"/>
          </a:xfrm>
          <a:solidFill>
            <a:schemeClr val="bg1">
              <a:lumMod val="75000"/>
            </a:schemeClr>
          </a:solidFill>
        </p:spPr>
        <p:txBody>
          <a:bodyPr tIns="365760"/>
          <a:lstStyle>
            <a:lvl1pPr marL="0" indent="0" algn="ctr">
              <a:buNone/>
              <a:defRPr baseline="0"/>
            </a:lvl1pPr>
          </a:lstStyle>
          <a:p>
            <a:r>
              <a:rPr lang="en-US" dirty="0"/>
              <a:t>Click icon to insert an image</a:t>
            </a:r>
          </a:p>
        </p:txBody>
      </p:sp>
      <p:sp>
        <p:nvSpPr>
          <p:cNvPr id="2" name="Title 1"/>
          <p:cNvSpPr>
            <a:spLocks noGrp="1"/>
          </p:cNvSpPr>
          <p:nvPr>
            <p:ph type="title" hasCustomPrompt="1"/>
          </p:nvPr>
        </p:nvSpPr>
        <p:spPr>
          <a:xfrm>
            <a:off x="626533" y="3726366"/>
            <a:ext cx="11270539" cy="862880"/>
          </a:xfrm>
        </p:spPr>
        <p:txBody>
          <a:bodyPr lIns="0" rIns="91440" anchor="b">
            <a:normAutofit/>
          </a:bodyPr>
          <a:lstStyle>
            <a:lvl1pPr>
              <a:defRPr sz="2800" baseline="0">
                <a:solidFill>
                  <a:schemeClr val="tx1">
                    <a:lumMod val="50000"/>
                  </a:schemeClr>
                </a:solidFill>
              </a:defRPr>
            </a:lvl1pPr>
          </a:lstStyle>
          <a:p>
            <a:r>
              <a:rPr lang="en-US" dirty="0"/>
              <a:t>presentation title – cover option c </a:t>
            </a:r>
          </a:p>
        </p:txBody>
      </p:sp>
      <p:sp>
        <p:nvSpPr>
          <p:cNvPr id="87" name="Text Placeholder 9"/>
          <p:cNvSpPr>
            <a:spLocks noGrp="1"/>
          </p:cNvSpPr>
          <p:nvPr>
            <p:ph type="body" sz="quarter" idx="23" hasCustomPrompt="1"/>
          </p:nvPr>
        </p:nvSpPr>
        <p:spPr>
          <a:xfrm>
            <a:off x="8480262" y="4945565"/>
            <a:ext cx="3590495" cy="393700"/>
          </a:xfrm>
        </p:spPr>
        <p:txBody>
          <a:bodyPr lIns="0" bIns="0" anchor="b">
            <a:normAutofit/>
          </a:bodyPr>
          <a:lstStyle>
            <a:lvl1pPr marL="0" indent="0">
              <a:buFont typeface="Arial" pitchFamily="34" charset="0"/>
              <a:buNone/>
              <a:defRPr sz="1400" b="1" cap="all" baseline="0">
                <a:solidFill>
                  <a:srgbClr val="47484A"/>
                </a:solidFill>
              </a:defRPr>
            </a:lvl1pPr>
            <a:lvl2pPr marL="0" indent="0">
              <a:buNone/>
              <a:defRPr/>
            </a:lvl2pPr>
            <a:lvl3pPr marL="0" indent="0">
              <a:spcBef>
                <a:spcPts val="1800"/>
              </a:spcBef>
              <a:buNone/>
              <a:defRPr/>
            </a:lvl3pPr>
          </a:lstStyle>
          <a:p>
            <a:pPr lvl="0"/>
            <a:r>
              <a:rPr lang="en-US" dirty="0"/>
              <a:t>presenter name</a:t>
            </a:r>
          </a:p>
        </p:txBody>
      </p:sp>
      <p:sp>
        <p:nvSpPr>
          <p:cNvPr id="88" name="Text Placeholder 45"/>
          <p:cNvSpPr>
            <a:spLocks noGrp="1"/>
          </p:cNvSpPr>
          <p:nvPr>
            <p:ph type="body" sz="quarter" idx="24" hasCustomPrompt="1"/>
          </p:nvPr>
        </p:nvSpPr>
        <p:spPr>
          <a:xfrm>
            <a:off x="8480262" y="5323002"/>
            <a:ext cx="3590495" cy="746722"/>
          </a:xfrm>
        </p:spPr>
        <p:txBody>
          <a:bodyPr lIns="0">
            <a:normAutofit/>
          </a:bodyPr>
          <a:lstStyle>
            <a:lvl1pPr marL="0" indent="0">
              <a:lnSpc>
                <a:spcPct val="95000"/>
              </a:lnSpc>
              <a:spcBef>
                <a:spcPts val="0"/>
              </a:spcBef>
              <a:buFont typeface="Arial" pitchFamily="34" charset="0"/>
              <a:buNone/>
              <a:defRPr sz="1400">
                <a:solidFill>
                  <a:srgbClr val="47484A"/>
                </a:solidFill>
              </a:defRPr>
            </a:lvl1pPr>
            <a:lvl2pPr marL="0" indent="0">
              <a:spcBef>
                <a:spcPts val="1800"/>
              </a:spcBef>
              <a:buNone/>
              <a:defRPr/>
            </a:lvl2pPr>
          </a:lstStyle>
          <a:p>
            <a:pPr lvl="0"/>
            <a:r>
              <a:rPr lang="en-US" dirty="0"/>
              <a:t>Remove third presenter info </a:t>
            </a:r>
            <a:br>
              <a:rPr lang="en-US" dirty="0"/>
            </a:br>
            <a:r>
              <a:rPr lang="en-US" dirty="0"/>
              <a:t>if not needed</a:t>
            </a:r>
          </a:p>
        </p:txBody>
      </p:sp>
      <p:sp>
        <p:nvSpPr>
          <p:cNvPr id="5" name="Text Placeholder 4"/>
          <p:cNvSpPr>
            <a:spLocks noGrp="1"/>
          </p:cNvSpPr>
          <p:nvPr>
            <p:ph type="body" sz="quarter" idx="25" hasCustomPrompt="1"/>
          </p:nvPr>
        </p:nvSpPr>
        <p:spPr>
          <a:xfrm>
            <a:off x="626533" y="4589251"/>
            <a:ext cx="11313219" cy="331077"/>
          </a:xfrm>
        </p:spPr>
        <p:txBody>
          <a:bodyPr/>
          <a:lstStyle>
            <a:lvl1pPr marL="0" indent="0">
              <a:buNone/>
              <a:defRPr b="1" baseline="0">
                <a:solidFill>
                  <a:schemeClr val="accent2"/>
                </a:solidFill>
              </a:defRPr>
            </a:lvl1pPr>
          </a:lstStyle>
          <a:p>
            <a:pPr lvl="0"/>
            <a:r>
              <a:rPr lang="en-US" dirty="0"/>
              <a:t>Subtitle – delete if not needed</a:t>
            </a:r>
          </a:p>
        </p:txBody>
      </p:sp>
      <p:sp>
        <p:nvSpPr>
          <p:cNvPr id="46" name="Text Placeholder 4"/>
          <p:cNvSpPr>
            <a:spLocks noGrp="1"/>
          </p:cNvSpPr>
          <p:nvPr>
            <p:ph type="body" sz="quarter" idx="12" hasCustomPrompt="1"/>
          </p:nvPr>
        </p:nvSpPr>
        <p:spPr>
          <a:xfrm>
            <a:off x="2" y="899573"/>
            <a:ext cx="299452" cy="2761488"/>
          </a:xfrm>
          <a:solidFill>
            <a:schemeClr val="accent1"/>
          </a:solidFill>
        </p:spPr>
        <p:txBody>
          <a:bodyPr bIns="0" anchor="b"/>
          <a:lstStyle>
            <a:lvl1pPr marL="0" indent="0">
              <a:buNone/>
              <a:defRPr sz="100"/>
            </a:lvl1pPr>
          </a:lstStyle>
          <a:p>
            <a:pPr lvl="0"/>
            <a:r>
              <a:rPr lang="en-US" dirty="0"/>
              <a:t>  </a:t>
            </a:r>
          </a:p>
        </p:txBody>
      </p:sp>
      <p:sp>
        <p:nvSpPr>
          <p:cNvPr id="186" name="TextBox 185"/>
          <p:cNvSpPr txBox="1"/>
          <p:nvPr userDrawn="1"/>
        </p:nvSpPr>
        <p:spPr>
          <a:xfrm>
            <a:off x="-2501970" y="0"/>
            <a:ext cx="2065241" cy="2523768"/>
          </a:xfrm>
          <a:prstGeom prst="rect">
            <a:avLst/>
          </a:prstGeom>
          <a:solidFill>
            <a:schemeClr val="bg1">
              <a:lumMod val="50000"/>
            </a:schemeClr>
          </a:solidFill>
        </p:spPr>
        <p:txBody>
          <a:bodyPr wrap="square" rtlCol="0">
            <a:spAutoFit/>
          </a:bodyPr>
          <a:lstStyle/>
          <a:p>
            <a:r>
              <a:rPr lang="en-US" sz="1400" b="1" dirty="0">
                <a:solidFill>
                  <a:schemeClr val="bg1"/>
                </a:solidFill>
              </a:rPr>
              <a:t>Instructions on replacing a current image:</a:t>
            </a:r>
          </a:p>
          <a:p>
            <a:pPr marL="228600" indent="-228600">
              <a:buFont typeface="+mj-lt"/>
              <a:buAutoNum type="arabicPeriod"/>
            </a:pPr>
            <a:r>
              <a:rPr lang="en-US" sz="1400" dirty="0">
                <a:solidFill>
                  <a:schemeClr val="bg1"/>
                </a:solidFill>
              </a:rPr>
              <a:t>Select and delete image and click the icon to insert a different image</a:t>
            </a:r>
          </a:p>
          <a:p>
            <a:pPr marL="228600" indent="-228600">
              <a:buFont typeface="+mj-lt"/>
              <a:buAutoNum type="arabicPeriod"/>
            </a:pPr>
            <a:r>
              <a:rPr lang="en-US" sz="1400" dirty="0">
                <a:solidFill>
                  <a:schemeClr val="bg1"/>
                </a:solidFill>
              </a:rPr>
              <a:t>Use the crop tool to position the image within the shape.  </a:t>
            </a:r>
          </a:p>
          <a:p>
            <a:endParaRPr lang="en-US" sz="1800" dirty="0">
              <a:solidFill>
                <a:schemeClr val="bg1"/>
              </a:solidFill>
            </a:endParaRPr>
          </a:p>
        </p:txBody>
      </p:sp>
      <p:sp>
        <p:nvSpPr>
          <p:cNvPr id="17" name="Text Placeholder 4"/>
          <p:cNvSpPr>
            <a:spLocks noGrp="1"/>
          </p:cNvSpPr>
          <p:nvPr>
            <p:ph type="body" sz="quarter" idx="26" hasCustomPrompt="1"/>
          </p:nvPr>
        </p:nvSpPr>
        <p:spPr>
          <a:xfrm>
            <a:off x="670984" y="366279"/>
            <a:ext cx="11313219" cy="331077"/>
          </a:xfrm>
        </p:spPr>
        <p:txBody>
          <a:bodyPr/>
          <a:lstStyle>
            <a:lvl1pPr marL="0" indent="0">
              <a:buNone/>
              <a:defRPr sz="1000" b="1" cap="all" baseline="0">
                <a:solidFill>
                  <a:schemeClr val="tx1"/>
                </a:solidFill>
              </a:defRPr>
            </a:lvl1pPr>
          </a:lstStyle>
          <a:p>
            <a:r>
              <a:rPr lang="en-US" sz="1000" b="0" cap="all">
                <a:solidFill>
                  <a:srgbClr val="000000"/>
                </a:solidFill>
              </a:rPr>
              <a:t>Type in name </a:t>
            </a:r>
            <a:r>
              <a:rPr lang="en-US" sz="1000" b="0" cap="all" dirty="0">
                <a:solidFill>
                  <a:srgbClr val="000000"/>
                </a:solidFill>
              </a:rPr>
              <a:t>of </a:t>
            </a:r>
            <a:r>
              <a:rPr lang="en-US" sz="1000" b="0" cap="all" dirty="0" err="1">
                <a:solidFill>
                  <a:srgbClr val="000000"/>
                </a:solidFill>
              </a:rPr>
              <a:t>fACILITY</a:t>
            </a:r>
            <a:r>
              <a:rPr lang="en-US" sz="1000" b="0" cap="all" dirty="0">
                <a:solidFill>
                  <a:srgbClr val="000000"/>
                </a:solidFill>
              </a:rPr>
              <a:t>, division, group, program or </a:t>
            </a:r>
            <a:r>
              <a:rPr lang="en-US" sz="1000" dirty="0">
                <a:solidFill>
                  <a:srgbClr val="000000"/>
                </a:solidFill>
              </a:rPr>
              <a:t>www.anl.gov</a:t>
            </a:r>
          </a:p>
        </p:txBody>
      </p:sp>
    </p:spTree>
    <p:extLst>
      <p:ext uri="{BB962C8B-B14F-4D97-AF65-F5344CB8AC3E}">
        <p14:creationId xmlns:p14="http://schemas.microsoft.com/office/powerpoint/2010/main" val="219085957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Cover Option D">
    <p:bg>
      <p:bgPr>
        <a:solidFill>
          <a:schemeClr val="bg1"/>
        </a:solidFill>
        <a:effectLst/>
      </p:bgPr>
    </p:bg>
    <p:spTree>
      <p:nvGrpSpPr>
        <p:cNvPr id="1" name=""/>
        <p:cNvGrpSpPr/>
        <p:nvPr/>
      </p:nvGrpSpPr>
      <p:grpSpPr>
        <a:xfrm>
          <a:off x="0" y="0"/>
          <a:ext cx="0" cy="0"/>
          <a:chOff x="0" y="0"/>
          <a:chExt cx="0" cy="0"/>
        </a:xfrm>
      </p:grpSpPr>
      <p:pic>
        <p:nvPicPr>
          <p:cNvPr id="16" name="Picture 2" descr="C:\Users\amiesen\Desktop\anlrgbpptlogo.png"/>
          <p:cNvPicPr>
            <a:picLocks noChangeAspect="1" noChangeArrowheads="1"/>
          </p:cNvPicPr>
          <p:nvPr userDrawn="1"/>
        </p:nvPicPr>
        <p:blipFill>
          <a:blip r:embed="rId2" cstate="print">
            <a:extLst>
              <a:ext uri="{28A0092B-C50C-407E-A947-70E740481C1C}">
                <a14:useLocalDpi xmlns:a14="http://schemas.microsoft.com/office/drawing/2010/main"/>
              </a:ext>
            </a:extLst>
          </a:blip>
          <a:srcRect/>
          <a:stretch>
            <a:fillRect/>
          </a:stretch>
        </p:blipFill>
        <p:spPr bwMode="auto">
          <a:xfrm>
            <a:off x="9867972" y="320215"/>
            <a:ext cx="2062648" cy="557297"/>
          </a:xfrm>
          <a:prstGeom prst="rect">
            <a:avLst/>
          </a:prstGeom>
          <a:noFill/>
          <a:extLst>
            <a:ext uri="{909E8E84-426E-40dd-AFC4-6F175D3DCCD1}">
              <a14:hiddenFill xmlns="" xmlns:a14="http://schemas.microsoft.com/office/drawing/2010/main">
                <a:solidFill>
                  <a:srgbClr val="FFFFFF"/>
                </a:solidFill>
              </a14:hiddenFill>
            </a:ext>
          </a:extLst>
        </p:spPr>
      </p:pic>
      <p:sp>
        <p:nvSpPr>
          <p:cNvPr id="47" name="Text Placeholder 45"/>
          <p:cNvSpPr>
            <a:spLocks noGrp="1"/>
          </p:cNvSpPr>
          <p:nvPr>
            <p:ph type="body" sz="quarter" idx="19" hasCustomPrompt="1"/>
          </p:nvPr>
        </p:nvSpPr>
        <p:spPr>
          <a:xfrm>
            <a:off x="626533" y="6094286"/>
            <a:ext cx="7859323" cy="515411"/>
          </a:xfrm>
        </p:spPr>
        <p:txBody>
          <a:bodyPr lIns="0" anchor="b"/>
          <a:lstStyle>
            <a:lvl1pPr marL="0" indent="0">
              <a:spcBef>
                <a:spcPts val="0"/>
              </a:spcBef>
              <a:buNone/>
              <a:defRPr sz="1400" baseline="0">
                <a:solidFill>
                  <a:srgbClr val="47484A"/>
                </a:solidFill>
              </a:defRPr>
            </a:lvl1pPr>
            <a:lvl2pPr marL="0" indent="0">
              <a:spcBef>
                <a:spcPts val="1800"/>
              </a:spcBef>
              <a:buNone/>
              <a:defRPr/>
            </a:lvl2pPr>
          </a:lstStyle>
          <a:p>
            <a:pPr lvl="0"/>
            <a:r>
              <a:rPr lang="en-US" dirty="0"/>
              <a:t>Presentation Date</a:t>
            </a:r>
            <a:br>
              <a:rPr lang="en-US" dirty="0"/>
            </a:br>
            <a:r>
              <a:rPr lang="en-US" dirty="0"/>
              <a:t>City, State (presentation location)</a:t>
            </a:r>
          </a:p>
        </p:txBody>
      </p:sp>
      <p:sp>
        <p:nvSpPr>
          <p:cNvPr id="50" name="Text Placeholder 9"/>
          <p:cNvSpPr>
            <a:spLocks noGrp="1"/>
          </p:cNvSpPr>
          <p:nvPr>
            <p:ph type="body" sz="quarter" idx="17" hasCustomPrompt="1"/>
          </p:nvPr>
        </p:nvSpPr>
        <p:spPr>
          <a:xfrm>
            <a:off x="626537" y="4581631"/>
            <a:ext cx="3590495" cy="393700"/>
          </a:xfrm>
        </p:spPr>
        <p:txBody>
          <a:bodyPr lIns="0" bIns="0" anchor="b">
            <a:normAutofit/>
          </a:bodyPr>
          <a:lstStyle>
            <a:lvl1pPr marL="0" indent="0">
              <a:buNone/>
              <a:defRPr sz="1400" b="1" cap="all" baseline="0">
                <a:solidFill>
                  <a:srgbClr val="47484A"/>
                </a:solidFill>
              </a:defRPr>
            </a:lvl1pPr>
            <a:lvl2pPr marL="0" indent="0">
              <a:buNone/>
              <a:defRPr/>
            </a:lvl2pPr>
            <a:lvl3pPr marL="0" indent="0">
              <a:spcBef>
                <a:spcPts val="1800"/>
              </a:spcBef>
              <a:buNone/>
              <a:defRPr/>
            </a:lvl3pPr>
          </a:lstStyle>
          <a:p>
            <a:pPr lvl="0"/>
            <a:r>
              <a:rPr lang="en-US" dirty="0"/>
              <a:t>presenter name</a:t>
            </a:r>
          </a:p>
        </p:txBody>
      </p:sp>
      <p:sp>
        <p:nvSpPr>
          <p:cNvPr id="53" name="Text Placeholder 45"/>
          <p:cNvSpPr>
            <a:spLocks noGrp="1"/>
          </p:cNvSpPr>
          <p:nvPr>
            <p:ph type="body" sz="quarter" idx="18" hasCustomPrompt="1"/>
          </p:nvPr>
        </p:nvSpPr>
        <p:spPr>
          <a:xfrm>
            <a:off x="626537" y="4959068"/>
            <a:ext cx="3590495" cy="914400"/>
          </a:xfrm>
        </p:spPr>
        <p:txBody>
          <a:bodyPr lIns="0">
            <a:normAutofit/>
          </a:bodyPr>
          <a:lstStyle>
            <a:lvl1pPr marL="0" indent="0">
              <a:lnSpc>
                <a:spcPct val="95000"/>
              </a:lnSpc>
              <a:spcBef>
                <a:spcPts val="0"/>
              </a:spcBef>
              <a:buNone/>
              <a:defRPr sz="1400">
                <a:solidFill>
                  <a:srgbClr val="47484A"/>
                </a:solidFill>
              </a:defRPr>
            </a:lvl1pPr>
            <a:lvl2pPr marL="0" indent="0">
              <a:spcBef>
                <a:spcPts val="1800"/>
              </a:spcBef>
              <a:buNone/>
              <a:defRPr/>
            </a:lvl2pPr>
          </a:lstStyle>
          <a:p>
            <a:r>
              <a:rPr lang="en-US" dirty="0"/>
              <a:t>Add Presenter Title</a:t>
            </a:r>
            <a:br>
              <a:rPr lang="en-US" dirty="0"/>
            </a:br>
            <a:r>
              <a:rPr lang="en-US" dirty="0"/>
              <a:t>Optional Line 2</a:t>
            </a:r>
            <a:br>
              <a:rPr lang="en-US" dirty="0"/>
            </a:br>
            <a:r>
              <a:rPr lang="en-US" dirty="0"/>
              <a:t>Optional Line 3</a:t>
            </a:r>
          </a:p>
        </p:txBody>
      </p:sp>
      <p:sp>
        <p:nvSpPr>
          <p:cNvPr id="56" name="Text Placeholder 9"/>
          <p:cNvSpPr>
            <a:spLocks noGrp="1"/>
          </p:cNvSpPr>
          <p:nvPr>
            <p:ph type="body" sz="quarter" idx="21" hasCustomPrompt="1"/>
          </p:nvPr>
        </p:nvSpPr>
        <p:spPr>
          <a:xfrm>
            <a:off x="4556498" y="4581631"/>
            <a:ext cx="3590495" cy="393700"/>
          </a:xfrm>
        </p:spPr>
        <p:txBody>
          <a:bodyPr lIns="0" bIns="0" anchor="b">
            <a:normAutofit/>
          </a:bodyPr>
          <a:lstStyle>
            <a:lvl1pPr marL="0" indent="0">
              <a:buFont typeface="Arial" pitchFamily="34" charset="0"/>
              <a:buNone/>
              <a:defRPr sz="1400" b="1" cap="all" baseline="0">
                <a:solidFill>
                  <a:srgbClr val="47484A"/>
                </a:solidFill>
              </a:defRPr>
            </a:lvl1pPr>
            <a:lvl2pPr marL="0" indent="0">
              <a:buNone/>
              <a:defRPr/>
            </a:lvl2pPr>
            <a:lvl3pPr marL="0" indent="0">
              <a:spcBef>
                <a:spcPts val="1800"/>
              </a:spcBef>
              <a:buNone/>
              <a:defRPr/>
            </a:lvl3pPr>
          </a:lstStyle>
          <a:p>
            <a:pPr lvl="0"/>
            <a:r>
              <a:rPr lang="en-US" dirty="0"/>
              <a:t>presenter name</a:t>
            </a:r>
          </a:p>
        </p:txBody>
      </p:sp>
      <p:sp>
        <p:nvSpPr>
          <p:cNvPr id="57" name="Text Placeholder 45"/>
          <p:cNvSpPr>
            <a:spLocks noGrp="1"/>
          </p:cNvSpPr>
          <p:nvPr>
            <p:ph type="body" sz="quarter" idx="22" hasCustomPrompt="1"/>
          </p:nvPr>
        </p:nvSpPr>
        <p:spPr>
          <a:xfrm>
            <a:off x="4556498" y="4959068"/>
            <a:ext cx="3590495" cy="746722"/>
          </a:xfrm>
        </p:spPr>
        <p:txBody>
          <a:bodyPr lIns="0">
            <a:normAutofit/>
          </a:bodyPr>
          <a:lstStyle>
            <a:lvl1pPr marL="0" indent="0">
              <a:lnSpc>
                <a:spcPct val="95000"/>
              </a:lnSpc>
              <a:spcBef>
                <a:spcPts val="0"/>
              </a:spcBef>
              <a:buFont typeface="Arial" pitchFamily="34" charset="0"/>
              <a:buNone/>
              <a:defRPr sz="1400">
                <a:solidFill>
                  <a:srgbClr val="47484A"/>
                </a:solidFill>
              </a:defRPr>
            </a:lvl1pPr>
            <a:lvl2pPr marL="0" indent="0">
              <a:spcBef>
                <a:spcPts val="1800"/>
              </a:spcBef>
              <a:buNone/>
              <a:defRPr/>
            </a:lvl2pPr>
          </a:lstStyle>
          <a:p>
            <a:pPr lvl="0"/>
            <a:r>
              <a:rPr lang="en-US" dirty="0"/>
              <a:t>Remove second presenter info </a:t>
            </a:r>
            <a:br>
              <a:rPr lang="en-US" dirty="0"/>
            </a:br>
            <a:r>
              <a:rPr lang="en-US" dirty="0"/>
              <a:t>if not needed</a:t>
            </a:r>
          </a:p>
        </p:txBody>
      </p:sp>
      <p:sp>
        <p:nvSpPr>
          <p:cNvPr id="45" name="Picture Placeholder 4"/>
          <p:cNvSpPr>
            <a:spLocks noGrp="1" noChangeAspect="1"/>
          </p:cNvSpPr>
          <p:nvPr>
            <p:ph type="pic" sz="quarter" idx="16" hasCustomPrompt="1"/>
          </p:nvPr>
        </p:nvSpPr>
        <p:spPr>
          <a:xfrm>
            <a:off x="290836" y="1681611"/>
            <a:ext cx="11901165" cy="2761535"/>
          </a:xfrm>
          <a:solidFill>
            <a:schemeClr val="bg1">
              <a:lumMod val="75000"/>
            </a:schemeClr>
          </a:solidFill>
        </p:spPr>
        <p:txBody>
          <a:bodyPr tIns="365760"/>
          <a:lstStyle>
            <a:lvl1pPr marL="0" indent="0" algn="ctr">
              <a:buNone/>
              <a:defRPr baseline="0"/>
            </a:lvl1pPr>
          </a:lstStyle>
          <a:p>
            <a:r>
              <a:rPr lang="en-US" dirty="0"/>
              <a:t>Click icon to insert an image</a:t>
            </a:r>
          </a:p>
        </p:txBody>
      </p:sp>
      <p:sp>
        <p:nvSpPr>
          <p:cNvPr id="2" name="Title 1"/>
          <p:cNvSpPr>
            <a:spLocks noGrp="1"/>
          </p:cNvSpPr>
          <p:nvPr>
            <p:ph type="title" hasCustomPrompt="1"/>
          </p:nvPr>
        </p:nvSpPr>
        <p:spPr>
          <a:xfrm>
            <a:off x="626535" y="116710"/>
            <a:ext cx="9034837" cy="1119234"/>
          </a:xfrm>
        </p:spPr>
        <p:txBody>
          <a:bodyPr lIns="0" rIns="91440" anchor="b">
            <a:normAutofit/>
          </a:bodyPr>
          <a:lstStyle>
            <a:lvl1pPr>
              <a:defRPr sz="2800" baseline="0">
                <a:solidFill>
                  <a:schemeClr val="tx1">
                    <a:lumMod val="50000"/>
                  </a:schemeClr>
                </a:solidFill>
              </a:defRPr>
            </a:lvl1pPr>
          </a:lstStyle>
          <a:p>
            <a:r>
              <a:rPr lang="en-US" dirty="0"/>
              <a:t>presentation title –</a:t>
            </a:r>
            <a:br>
              <a:rPr lang="en-US" dirty="0"/>
            </a:br>
            <a:r>
              <a:rPr lang="en-US" dirty="0"/>
              <a:t>Cover option D</a:t>
            </a:r>
          </a:p>
        </p:txBody>
      </p:sp>
      <p:sp>
        <p:nvSpPr>
          <p:cNvPr id="87" name="Text Placeholder 9"/>
          <p:cNvSpPr>
            <a:spLocks noGrp="1"/>
          </p:cNvSpPr>
          <p:nvPr>
            <p:ph type="body" sz="quarter" idx="23" hasCustomPrompt="1"/>
          </p:nvPr>
        </p:nvSpPr>
        <p:spPr>
          <a:xfrm>
            <a:off x="8480262" y="4581631"/>
            <a:ext cx="3590495" cy="393700"/>
          </a:xfrm>
        </p:spPr>
        <p:txBody>
          <a:bodyPr lIns="0" bIns="0" anchor="b">
            <a:normAutofit/>
          </a:bodyPr>
          <a:lstStyle>
            <a:lvl1pPr marL="0" indent="0">
              <a:buFont typeface="Arial" pitchFamily="34" charset="0"/>
              <a:buNone/>
              <a:defRPr sz="1400" b="1" cap="all" baseline="0">
                <a:solidFill>
                  <a:srgbClr val="47484A"/>
                </a:solidFill>
              </a:defRPr>
            </a:lvl1pPr>
            <a:lvl2pPr marL="0" indent="0">
              <a:buNone/>
              <a:defRPr/>
            </a:lvl2pPr>
            <a:lvl3pPr marL="0" indent="0">
              <a:spcBef>
                <a:spcPts val="1800"/>
              </a:spcBef>
              <a:buNone/>
              <a:defRPr/>
            </a:lvl3pPr>
          </a:lstStyle>
          <a:p>
            <a:pPr lvl="0"/>
            <a:r>
              <a:rPr lang="en-US" dirty="0"/>
              <a:t>presenter name</a:t>
            </a:r>
          </a:p>
        </p:txBody>
      </p:sp>
      <p:sp>
        <p:nvSpPr>
          <p:cNvPr id="88" name="Text Placeholder 45"/>
          <p:cNvSpPr>
            <a:spLocks noGrp="1"/>
          </p:cNvSpPr>
          <p:nvPr>
            <p:ph type="body" sz="quarter" idx="24" hasCustomPrompt="1"/>
          </p:nvPr>
        </p:nvSpPr>
        <p:spPr>
          <a:xfrm>
            <a:off x="8480262" y="4959068"/>
            <a:ext cx="3590495" cy="746722"/>
          </a:xfrm>
        </p:spPr>
        <p:txBody>
          <a:bodyPr lIns="0">
            <a:normAutofit/>
          </a:bodyPr>
          <a:lstStyle>
            <a:lvl1pPr marL="0" indent="0">
              <a:lnSpc>
                <a:spcPct val="95000"/>
              </a:lnSpc>
              <a:spcBef>
                <a:spcPts val="0"/>
              </a:spcBef>
              <a:buFont typeface="Arial" pitchFamily="34" charset="0"/>
              <a:buNone/>
              <a:defRPr sz="1400">
                <a:solidFill>
                  <a:srgbClr val="47484A"/>
                </a:solidFill>
              </a:defRPr>
            </a:lvl1pPr>
            <a:lvl2pPr marL="0" indent="0">
              <a:spcBef>
                <a:spcPts val="1800"/>
              </a:spcBef>
              <a:buNone/>
              <a:defRPr/>
            </a:lvl2pPr>
          </a:lstStyle>
          <a:p>
            <a:pPr lvl="0"/>
            <a:r>
              <a:rPr lang="en-US" dirty="0"/>
              <a:t>Remove third presenter info </a:t>
            </a:r>
            <a:br>
              <a:rPr lang="en-US" dirty="0"/>
            </a:br>
            <a:r>
              <a:rPr lang="en-US" dirty="0"/>
              <a:t>if not needed</a:t>
            </a:r>
          </a:p>
        </p:txBody>
      </p:sp>
      <p:sp>
        <p:nvSpPr>
          <p:cNvPr id="5" name="Text Placeholder 4"/>
          <p:cNvSpPr>
            <a:spLocks noGrp="1"/>
          </p:cNvSpPr>
          <p:nvPr>
            <p:ph type="body" sz="quarter" idx="25" hasCustomPrompt="1"/>
          </p:nvPr>
        </p:nvSpPr>
        <p:spPr>
          <a:xfrm>
            <a:off x="626533" y="1229598"/>
            <a:ext cx="11313219" cy="331077"/>
          </a:xfrm>
        </p:spPr>
        <p:txBody>
          <a:bodyPr/>
          <a:lstStyle>
            <a:lvl1pPr marL="0" indent="0">
              <a:buNone/>
              <a:defRPr b="1" baseline="0">
                <a:solidFill>
                  <a:schemeClr val="accent2"/>
                </a:solidFill>
              </a:defRPr>
            </a:lvl1pPr>
          </a:lstStyle>
          <a:p>
            <a:pPr lvl="0"/>
            <a:r>
              <a:rPr lang="en-US" dirty="0"/>
              <a:t>Subtitle – delete if not needed</a:t>
            </a:r>
          </a:p>
        </p:txBody>
      </p:sp>
      <p:sp>
        <p:nvSpPr>
          <p:cNvPr id="46" name="Text Placeholder 4"/>
          <p:cNvSpPr>
            <a:spLocks noGrp="1"/>
          </p:cNvSpPr>
          <p:nvPr>
            <p:ph type="body" sz="quarter" idx="12" hasCustomPrompt="1"/>
          </p:nvPr>
        </p:nvSpPr>
        <p:spPr>
          <a:xfrm>
            <a:off x="2" y="1681605"/>
            <a:ext cx="299452" cy="2761488"/>
          </a:xfrm>
          <a:solidFill>
            <a:schemeClr val="accent1"/>
          </a:solidFill>
        </p:spPr>
        <p:txBody>
          <a:bodyPr bIns="0" anchor="b"/>
          <a:lstStyle>
            <a:lvl1pPr marL="0" indent="0">
              <a:buNone/>
              <a:defRPr sz="100"/>
            </a:lvl1pPr>
          </a:lstStyle>
          <a:p>
            <a:pPr lvl="0"/>
            <a:r>
              <a:rPr lang="en-US" dirty="0"/>
              <a:t>  </a:t>
            </a:r>
          </a:p>
        </p:txBody>
      </p:sp>
      <p:sp>
        <p:nvSpPr>
          <p:cNvPr id="153" name="TextBox 152"/>
          <p:cNvSpPr txBox="1"/>
          <p:nvPr userDrawn="1"/>
        </p:nvSpPr>
        <p:spPr>
          <a:xfrm>
            <a:off x="-2501970" y="0"/>
            <a:ext cx="2065241" cy="2523768"/>
          </a:xfrm>
          <a:prstGeom prst="rect">
            <a:avLst/>
          </a:prstGeom>
          <a:solidFill>
            <a:schemeClr val="bg1">
              <a:lumMod val="50000"/>
            </a:schemeClr>
          </a:solidFill>
        </p:spPr>
        <p:txBody>
          <a:bodyPr wrap="square" rtlCol="0">
            <a:spAutoFit/>
          </a:bodyPr>
          <a:lstStyle/>
          <a:p>
            <a:r>
              <a:rPr lang="en-US" sz="1400" b="1" dirty="0">
                <a:solidFill>
                  <a:schemeClr val="bg1"/>
                </a:solidFill>
              </a:rPr>
              <a:t>Instructions on replacing a current image:</a:t>
            </a:r>
          </a:p>
          <a:p>
            <a:pPr marL="228600" indent="-228600">
              <a:buFont typeface="+mj-lt"/>
              <a:buAutoNum type="arabicPeriod"/>
            </a:pPr>
            <a:r>
              <a:rPr lang="en-US" sz="1400" dirty="0">
                <a:solidFill>
                  <a:schemeClr val="bg1"/>
                </a:solidFill>
              </a:rPr>
              <a:t>Select and delete image and click the icon to insert a different image</a:t>
            </a:r>
          </a:p>
          <a:p>
            <a:pPr marL="228600" indent="-228600">
              <a:buFont typeface="+mj-lt"/>
              <a:buAutoNum type="arabicPeriod"/>
            </a:pPr>
            <a:r>
              <a:rPr lang="en-US" sz="1400" dirty="0">
                <a:solidFill>
                  <a:schemeClr val="bg1"/>
                </a:solidFill>
              </a:rPr>
              <a:t>Use the crop tool to position the image within the shape.  </a:t>
            </a:r>
          </a:p>
          <a:p>
            <a:endParaRPr lang="en-US" sz="1800" dirty="0">
              <a:solidFill>
                <a:schemeClr val="bg1"/>
              </a:solidFill>
            </a:endParaRPr>
          </a:p>
        </p:txBody>
      </p:sp>
    </p:spTree>
    <p:extLst>
      <p:ext uri="{BB962C8B-B14F-4D97-AF65-F5344CB8AC3E}">
        <p14:creationId xmlns:p14="http://schemas.microsoft.com/office/powerpoint/2010/main" val="20617003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Pic - Full Frame">
    <p:bg>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noChangeAspect="1"/>
          </p:cNvSpPr>
          <p:nvPr>
            <p:ph type="pic" sz="quarter" idx="13" hasCustomPrompt="1"/>
          </p:nvPr>
        </p:nvSpPr>
        <p:spPr>
          <a:xfrm>
            <a:off x="290838" y="0"/>
            <a:ext cx="11901164" cy="6858000"/>
          </a:xfrm>
          <a:solidFill>
            <a:schemeClr val="bg1"/>
          </a:solidFill>
        </p:spPr>
        <p:txBody>
          <a:bodyPr lIns="0" tIns="1645920" anchor="t" anchorCtr="0"/>
          <a:lstStyle>
            <a:lvl1pPr marL="0" indent="0" algn="ctr">
              <a:buNone/>
              <a:defRPr baseline="0"/>
            </a:lvl1pPr>
          </a:lstStyle>
          <a:p>
            <a:r>
              <a:rPr lang="en-US" dirty="0"/>
              <a:t>Click icon to insert an image then right click image and “SEND IMAGE TO BACK”</a:t>
            </a:r>
          </a:p>
        </p:txBody>
      </p:sp>
      <p:sp>
        <p:nvSpPr>
          <p:cNvPr id="7" name="Text Placeholder 6"/>
          <p:cNvSpPr>
            <a:spLocks noGrp="1"/>
          </p:cNvSpPr>
          <p:nvPr>
            <p:ph type="body" sz="quarter" idx="17" hasCustomPrompt="1"/>
          </p:nvPr>
        </p:nvSpPr>
        <p:spPr>
          <a:xfrm>
            <a:off x="0" y="4775200"/>
            <a:ext cx="12192000" cy="2082800"/>
          </a:xfrm>
          <a:solidFill>
            <a:schemeClr val="tx2">
              <a:alpha val="91000"/>
            </a:schemeClr>
          </a:solidFill>
        </p:spPr>
        <p:txBody>
          <a:bodyPr bIns="0" anchor="b" anchorCtr="0"/>
          <a:lstStyle>
            <a:lvl1pPr marL="0" indent="0">
              <a:buNone/>
              <a:defRPr sz="100"/>
            </a:lvl1pPr>
          </a:lstStyle>
          <a:p>
            <a:pPr lvl="0"/>
            <a:r>
              <a:rPr lang="en-US" dirty="0"/>
              <a:t> </a:t>
            </a:r>
            <a:r>
              <a:rPr lang="en-US" dirty="0" err="1"/>
              <a:t>x1</a:t>
            </a:r>
            <a:endParaRPr lang="en-US" dirty="0"/>
          </a:p>
          <a:p>
            <a:pPr lvl="0"/>
            <a:endParaRPr lang="en-US" dirty="0"/>
          </a:p>
        </p:txBody>
      </p:sp>
      <p:sp>
        <p:nvSpPr>
          <p:cNvPr id="2" name="Title 1"/>
          <p:cNvSpPr>
            <a:spLocks noGrp="1"/>
          </p:cNvSpPr>
          <p:nvPr>
            <p:ph type="title" hasCustomPrompt="1"/>
          </p:nvPr>
        </p:nvSpPr>
        <p:spPr>
          <a:xfrm>
            <a:off x="626535" y="5042974"/>
            <a:ext cx="11094720" cy="1373592"/>
          </a:xfrm>
        </p:spPr>
        <p:txBody>
          <a:bodyPr lIns="0" anchor="t"/>
          <a:lstStyle>
            <a:lvl1pPr>
              <a:defRPr sz="2400" b="1" cap="all" baseline="0">
                <a:solidFill>
                  <a:schemeClr val="bg1"/>
                </a:solidFill>
              </a:defRPr>
            </a:lvl1pPr>
          </a:lstStyle>
          <a:p>
            <a:r>
              <a:rPr lang="en-US" dirty="0"/>
              <a:t>Full-frame image layout  – title</a:t>
            </a:r>
          </a:p>
        </p:txBody>
      </p:sp>
      <p:sp>
        <p:nvSpPr>
          <p:cNvPr id="3" name="Slide Number Placeholder 2"/>
          <p:cNvSpPr>
            <a:spLocks noGrp="1"/>
          </p:cNvSpPr>
          <p:nvPr>
            <p:ph type="sldNum" sz="quarter" idx="15"/>
          </p:nvPr>
        </p:nvSpPr>
        <p:spPr>
          <a:xfrm>
            <a:off x="11167533" y="6220771"/>
            <a:ext cx="609600" cy="401838"/>
          </a:xfrm>
          <a:prstGeom prst="rect">
            <a:avLst/>
          </a:prstGeom>
        </p:spPr>
        <p:txBody>
          <a:bodyPr/>
          <a:lstStyle>
            <a:lvl1pPr>
              <a:defRPr>
                <a:solidFill>
                  <a:schemeClr val="bg1"/>
                </a:solidFill>
              </a:defRPr>
            </a:lvl1pPr>
          </a:lstStyle>
          <a:p>
            <a:fld id="{AEFAAC5A-9C4F-4278-920D-DF2BAB595749}" type="slidenum">
              <a:rPr lang="en-US" smtClean="0"/>
              <a:pPr/>
              <a:t>‹#›</a:t>
            </a:fld>
            <a:endParaRPr lang="en-US" dirty="0"/>
          </a:p>
        </p:txBody>
      </p:sp>
      <p:sp>
        <p:nvSpPr>
          <p:cNvPr id="8" name="Text Placeholder 4"/>
          <p:cNvSpPr>
            <a:spLocks noGrp="1"/>
          </p:cNvSpPr>
          <p:nvPr>
            <p:ph type="body" sz="quarter" idx="12" hasCustomPrompt="1"/>
          </p:nvPr>
        </p:nvSpPr>
        <p:spPr>
          <a:xfrm>
            <a:off x="1" y="-2"/>
            <a:ext cx="304800" cy="6858000"/>
          </a:xfrm>
          <a:solidFill>
            <a:schemeClr val="accent1"/>
          </a:solidFill>
        </p:spPr>
        <p:txBody>
          <a:bodyPr bIns="0" anchor="b"/>
          <a:lstStyle>
            <a:lvl1pPr marL="0" indent="0">
              <a:buNone/>
              <a:defRPr sz="100"/>
            </a:lvl1pPr>
          </a:lstStyle>
          <a:p>
            <a:pPr lvl="0"/>
            <a:r>
              <a:rPr lang="en-US" dirty="0"/>
              <a:t>  </a:t>
            </a:r>
          </a:p>
        </p:txBody>
      </p:sp>
      <p:sp>
        <p:nvSpPr>
          <p:cNvPr id="9" name="TextBox 8"/>
          <p:cNvSpPr txBox="1"/>
          <p:nvPr userDrawn="1"/>
        </p:nvSpPr>
        <p:spPr>
          <a:xfrm>
            <a:off x="-2501970" y="0"/>
            <a:ext cx="2065241" cy="2523768"/>
          </a:xfrm>
          <a:prstGeom prst="rect">
            <a:avLst/>
          </a:prstGeom>
          <a:solidFill>
            <a:schemeClr val="bg1">
              <a:lumMod val="50000"/>
            </a:schemeClr>
          </a:solidFill>
        </p:spPr>
        <p:txBody>
          <a:bodyPr wrap="square" rtlCol="0">
            <a:spAutoFit/>
          </a:bodyPr>
          <a:lstStyle/>
          <a:p>
            <a:r>
              <a:rPr lang="en-US" sz="1400" b="1" dirty="0">
                <a:solidFill>
                  <a:schemeClr val="bg1"/>
                </a:solidFill>
              </a:rPr>
              <a:t>Instructions on replacing a current image:</a:t>
            </a:r>
          </a:p>
          <a:p>
            <a:pPr marL="228600" indent="-228600">
              <a:buFont typeface="+mj-lt"/>
              <a:buAutoNum type="arabicPeriod"/>
            </a:pPr>
            <a:r>
              <a:rPr lang="en-US" sz="1400" dirty="0">
                <a:solidFill>
                  <a:schemeClr val="bg1"/>
                </a:solidFill>
              </a:rPr>
              <a:t>Select and delete image and click the icon to insert a different image</a:t>
            </a:r>
          </a:p>
          <a:p>
            <a:pPr marL="228600" indent="-228600">
              <a:buFont typeface="+mj-lt"/>
              <a:buAutoNum type="arabicPeriod"/>
            </a:pPr>
            <a:r>
              <a:rPr lang="en-US" sz="1400" dirty="0">
                <a:solidFill>
                  <a:schemeClr val="bg1"/>
                </a:solidFill>
              </a:rPr>
              <a:t>Use the crop tool to position the image within the shape.  </a:t>
            </a:r>
          </a:p>
          <a:p>
            <a:endParaRPr lang="en-US" sz="1800" dirty="0">
              <a:solidFill>
                <a:schemeClr val="bg1"/>
              </a:solidFill>
            </a:endParaRPr>
          </a:p>
        </p:txBody>
      </p:sp>
    </p:spTree>
    <p:extLst>
      <p:ext uri="{BB962C8B-B14F-4D97-AF65-F5344CB8AC3E}">
        <p14:creationId xmlns:p14="http://schemas.microsoft.com/office/powerpoint/2010/main" val="120728279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Pic - ONE Image">
    <p:bg>
      <p:bgPr>
        <a:solidFill>
          <a:schemeClr val="bg1"/>
        </a:solidFill>
        <a:effectLst/>
      </p:bgPr>
    </p:bg>
    <p:spTree>
      <p:nvGrpSpPr>
        <p:cNvPr id="1" name=""/>
        <p:cNvGrpSpPr/>
        <p:nvPr/>
      </p:nvGrpSpPr>
      <p:grpSpPr>
        <a:xfrm>
          <a:off x="0" y="0"/>
          <a:ext cx="0" cy="0"/>
          <a:chOff x="0" y="0"/>
          <a:chExt cx="0" cy="0"/>
        </a:xfrm>
      </p:grpSpPr>
      <p:sp>
        <p:nvSpPr>
          <p:cNvPr id="8" name="Text Placeholder 6"/>
          <p:cNvSpPr>
            <a:spLocks noGrp="1"/>
          </p:cNvSpPr>
          <p:nvPr>
            <p:ph type="body" sz="quarter" idx="17" hasCustomPrompt="1"/>
          </p:nvPr>
        </p:nvSpPr>
        <p:spPr>
          <a:xfrm>
            <a:off x="0" y="3656122"/>
            <a:ext cx="12192000" cy="3201878"/>
          </a:xfrm>
          <a:solidFill>
            <a:schemeClr val="accent2"/>
          </a:solidFill>
        </p:spPr>
        <p:txBody>
          <a:bodyPr bIns="0" anchor="b" anchorCtr="0"/>
          <a:lstStyle>
            <a:lvl1pPr marL="0" indent="0">
              <a:buNone/>
              <a:defRPr sz="100"/>
            </a:lvl1pPr>
          </a:lstStyle>
          <a:p>
            <a:pPr lvl="0"/>
            <a:r>
              <a:rPr lang="en-US" dirty="0"/>
              <a:t> </a:t>
            </a:r>
            <a:r>
              <a:rPr lang="en-US" dirty="0" err="1"/>
              <a:t>x1</a:t>
            </a:r>
            <a:endParaRPr lang="en-US" dirty="0"/>
          </a:p>
          <a:p>
            <a:pPr lvl="0"/>
            <a:endParaRPr lang="en-US" dirty="0"/>
          </a:p>
        </p:txBody>
      </p:sp>
      <p:sp>
        <p:nvSpPr>
          <p:cNvPr id="10" name="Text Placeholder 7"/>
          <p:cNvSpPr>
            <a:spLocks noGrp="1"/>
          </p:cNvSpPr>
          <p:nvPr>
            <p:ph type="body" sz="quarter" idx="14"/>
          </p:nvPr>
        </p:nvSpPr>
        <p:spPr>
          <a:xfrm>
            <a:off x="626534" y="4645423"/>
            <a:ext cx="11246069" cy="1813035"/>
          </a:xfrm>
          <a:noFill/>
        </p:spPr>
        <p:txBody>
          <a:bodyPr lIns="0" tIns="91440"/>
          <a:lstStyle>
            <a:lvl1pPr>
              <a:defRPr sz="2400">
                <a:solidFill>
                  <a:schemeClr val="bg1"/>
                </a:solidFill>
              </a:defRPr>
            </a:lvl1pPr>
            <a:lvl2pPr>
              <a:defRPr sz="2200">
                <a:solidFill>
                  <a:schemeClr val="bg1"/>
                </a:solidFill>
              </a:defRPr>
            </a:lvl2pPr>
            <a:lvl3pPr>
              <a:defRPr sz="2000">
                <a:solidFill>
                  <a:schemeClr val="bg1"/>
                </a:solidFill>
              </a:defRPr>
            </a:lvl3pPr>
            <a:lvl4pPr>
              <a:defRPr sz="2000">
                <a:solidFill>
                  <a:schemeClr val="bg1"/>
                </a:solidFill>
              </a:defRPr>
            </a:lvl4pPr>
            <a:lvl5pPr>
              <a:defRPr sz="2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Picture Placeholder 4"/>
          <p:cNvSpPr>
            <a:spLocks noGrp="1" noChangeAspect="1"/>
          </p:cNvSpPr>
          <p:nvPr>
            <p:ph type="pic" sz="quarter" idx="13" hasCustomPrompt="1"/>
          </p:nvPr>
        </p:nvSpPr>
        <p:spPr>
          <a:xfrm>
            <a:off x="290838" y="3"/>
            <a:ext cx="11901164" cy="3656013"/>
          </a:xfrm>
          <a:solidFill>
            <a:schemeClr val="bg1"/>
          </a:solidFill>
        </p:spPr>
        <p:txBody>
          <a:bodyPr lIns="0" tIns="1097280" anchor="t" anchorCtr="0"/>
          <a:lstStyle>
            <a:lvl1pPr marL="0" indent="0" algn="ctr">
              <a:buNone/>
              <a:defRPr baseline="0"/>
            </a:lvl1pPr>
          </a:lstStyle>
          <a:p>
            <a:r>
              <a:rPr lang="en-US" dirty="0"/>
              <a:t>Click icon to insert an image</a:t>
            </a:r>
          </a:p>
        </p:txBody>
      </p:sp>
      <p:sp>
        <p:nvSpPr>
          <p:cNvPr id="2" name="Title 1"/>
          <p:cNvSpPr>
            <a:spLocks noGrp="1"/>
          </p:cNvSpPr>
          <p:nvPr>
            <p:ph type="title" hasCustomPrompt="1"/>
          </p:nvPr>
        </p:nvSpPr>
        <p:spPr>
          <a:xfrm>
            <a:off x="626533" y="3807284"/>
            <a:ext cx="11565467" cy="787098"/>
          </a:xfrm>
        </p:spPr>
        <p:txBody>
          <a:bodyPr lIns="0"/>
          <a:lstStyle>
            <a:lvl1pPr>
              <a:defRPr sz="2800" b="1" baseline="0">
                <a:solidFill>
                  <a:schemeClr val="bg1"/>
                </a:solidFill>
              </a:defRPr>
            </a:lvl1pPr>
          </a:lstStyle>
          <a:p>
            <a:r>
              <a:rPr lang="en-US" dirty="0"/>
              <a:t>Science/R&amp;D hero – one image</a:t>
            </a:r>
            <a:br>
              <a:rPr lang="en-US" dirty="0"/>
            </a:br>
            <a:r>
              <a:rPr lang="en-US" dirty="0"/>
              <a:t>Headline is </a:t>
            </a:r>
            <a:r>
              <a:rPr lang="en-US" dirty="0" err="1"/>
              <a:t>arial</a:t>
            </a:r>
            <a:r>
              <a:rPr lang="en-US" dirty="0"/>
              <a:t> in all caps</a:t>
            </a:r>
          </a:p>
        </p:txBody>
      </p:sp>
      <p:sp>
        <p:nvSpPr>
          <p:cNvPr id="3" name="Slide Number Placeholder 2"/>
          <p:cNvSpPr>
            <a:spLocks noGrp="1"/>
          </p:cNvSpPr>
          <p:nvPr>
            <p:ph type="sldNum" sz="quarter" idx="15"/>
          </p:nvPr>
        </p:nvSpPr>
        <p:spPr>
          <a:xfrm>
            <a:off x="11167533" y="6220771"/>
            <a:ext cx="609600" cy="401838"/>
          </a:xfrm>
          <a:prstGeom prst="rect">
            <a:avLst/>
          </a:prstGeom>
        </p:spPr>
        <p:txBody>
          <a:bodyPr/>
          <a:lstStyle>
            <a:lvl1pPr>
              <a:defRPr>
                <a:solidFill>
                  <a:schemeClr val="bg1"/>
                </a:solidFill>
              </a:defRPr>
            </a:lvl1pPr>
          </a:lstStyle>
          <a:p>
            <a:fld id="{AEFAAC5A-9C4F-4278-920D-DF2BAB595749}" type="slidenum">
              <a:rPr lang="en-US" smtClean="0"/>
              <a:pPr/>
              <a:t>‹#›</a:t>
            </a:fld>
            <a:endParaRPr lang="en-US" dirty="0"/>
          </a:p>
        </p:txBody>
      </p:sp>
      <p:sp>
        <p:nvSpPr>
          <p:cNvPr id="9" name="Text Placeholder 4"/>
          <p:cNvSpPr>
            <a:spLocks noGrp="1"/>
          </p:cNvSpPr>
          <p:nvPr>
            <p:ph type="body" sz="quarter" idx="12" hasCustomPrompt="1"/>
          </p:nvPr>
        </p:nvSpPr>
        <p:spPr>
          <a:xfrm>
            <a:off x="1" y="-2"/>
            <a:ext cx="304800" cy="6858000"/>
          </a:xfrm>
          <a:solidFill>
            <a:schemeClr val="accent1"/>
          </a:solidFill>
        </p:spPr>
        <p:txBody>
          <a:bodyPr bIns="0" anchor="b"/>
          <a:lstStyle>
            <a:lvl1pPr marL="0" indent="0">
              <a:buNone/>
              <a:defRPr sz="100"/>
            </a:lvl1pPr>
          </a:lstStyle>
          <a:p>
            <a:pPr lvl="0"/>
            <a:r>
              <a:rPr lang="en-US" dirty="0"/>
              <a:t>  </a:t>
            </a:r>
          </a:p>
        </p:txBody>
      </p:sp>
      <p:sp>
        <p:nvSpPr>
          <p:cNvPr id="11" name="TextBox 10"/>
          <p:cNvSpPr txBox="1"/>
          <p:nvPr userDrawn="1"/>
        </p:nvSpPr>
        <p:spPr>
          <a:xfrm>
            <a:off x="-2501970" y="0"/>
            <a:ext cx="2065241" cy="2523768"/>
          </a:xfrm>
          <a:prstGeom prst="rect">
            <a:avLst/>
          </a:prstGeom>
          <a:solidFill>
            <a:schemeClr val="bg1">
              <a:lumMod val="50000"/>
            </a:schemeClr>
          </a:solidFill>
        </p:spPr>
        <p:txBody>
          <a:bodyPr wrap="square" rtlCol="0">
            <a:spAutoFit/>
          </a:bodyPr>
          <a:lstStyle/>
          <a:p>
            <a:r>
              <a:rPr lang="en-US" sz="1400" b="1" dirty="0">
                <a:solidFill>
                  <a:schemeClr val="bg1"/>
                </a:solidFill>
              </a:rPr>
              <a:t>Instructions on replacing a current image:</a:t>
            </a:r>
          </a:p>
          <a:p>
            <a:pPr marL="228600" indent="-228600">
              <a:buFont typeface="+mj-lt"/>
              <a:buAutoNum type="arabicPeriod"/>
            </a:pPr>
            <a:r>
              <a:rPr lang="en-US" sz="1400" dirty="0">
                <a:solidFill>
                  <a:schemeClr val="bg1"/>
                </a:solidFill>
              </a:rPr>
              <a:t>Select and delete image and click the icon to insert a different image</a:t>
            </a:r>
          </a:p>
          <a:p>
            <a:pPr marL="228600" indent="-228600">
              <a:buFont typeface="+mj-lt"/>
              <a:buAutoNum type="arabicPeriod"/>
            </a:pPr>
            <a:r>
              <a:rPr lang="en-US" sz="1400" dirty="0">
                <a:solidFill>
                  <a:schemeClr val="bg1"/>
                </a:solidFill>
              </a:rPr>
              <a:t>Use the crop tool to position the image within the shape.  </a:t>
            </a:r>
          </a:p>
          <a:p>
            <a:endParaRPr lang="en-US" sz="1800" dirty="0">
              <a:solidFill>
                <a:schemeClr val="bg1"/>
              </a:solidFill>
            </a:endParaRPr>
          </a:p>
        </p:txBody>
      </p:sp>
    </p:spTree>
    <p:extLst>
      <p:ext uri="{BB962C8B-B14F-4D97-AF65-F5344CB8AC3E}">
        <p14:creationId xmlns:p14="http://schemas.microsoft.com/office/powerpoint/2010/main" val="165949250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Pic - TWO images">
    <p:bg>
      <p:bgPr>
        <a:solidFill>
          <a:schemeClr val="bg1"/>
        </a:solidFill>
        <a:effectLst/>
      </p:bgPr>
    </p:bg>
    <p:spTree>
      <p:nvGrpSpPr>
        <p:cNvPr id="1" name=""/>
        <p:cNvGrpSpPr/>
        <p:nvPr/>
      </p:nvGrpSpPr>
      <p:grpSpPr>
        <a:xfrm>
          <a:off x="0" y="0"/>
          <a:ext cx="0" cy="0"/>
          <a:chOff x="0" y="0"/>
          <a:chExt cx="0" cy="0"/>
        </a:xfrm>
      </p:grpSpPr>
      <p:sp>
        <p:nvSpPr>
          <p:cNvPr id="13" name="Text Placeholder 6"/>
          <p:cNvSpPr>
            <a:spLocks noGrp="1"/>
          </p:cNvSpPr>
          <p:nvPr>
            <p:ph type="body" sz="quarter" idx="20" hasCustomPrompt="1"/>
          </p:nvPr>
        </p:nvSpPr>
        <p:spPr>
          <a:xfrm>
            <a:off x="0" y="3656122"/>
            <a:ext cx="12192000" cy="3201878"/>
          </a:xfrm>
          <a:solidFill>
            <a:schemeClr val="accent2"/>
          </a:solidFill>
        </p:spPr>
        <p:txBody>
          <a:bodyPr bIns="0" anchor="b" anchorCtr="0"/>
          <a:lstStyle>
            <a:lvl1pPr marL="0" indent="0">
              <a:buNone/>
              <a:defRPr sz="100"/>
            </a:lvl1pPr>
          </a:lstStyle>
          <a:p>
            <a:pPr lvl="0"/>
            <a:r>
              <a:rPr lang="en-US" dirty="0"/>
              <a:t> </a:t>
            </a:r>
            <a:r>
              <a:rPr lang="en-US" dirty="0" err="1"/>
              <a:t>x1</a:t>
            </a:r>
            <a:endParaRPr lang="en-US" dirty="0"/>
          </a:p>
          <a:p>
            <a:pPr lvl="0"/>
            <a:endParaRPr lang="en-US" dirty="0"/>
          </a:p>
        </p:txBody>
      </p:sp>
      <p:sp>
        <p:nvSpPr>
          <p:cNvPr id="11" name="Picture Placeholder 4"/>
          <p:cNvSpPr>
            <a:spLocks noGrp="1" noChangeAspect="1"/>
          </p:cNvSpPr>
          <p:nvPr>
            <p:ph type="pic" sz="quarter" idx="16" hasCustomPrompt="1"/>
          </p:nvPr>
        </p:nvSpPr>
        <p:spPr>
          <a:xfrm>
            <a:off x="290836" y="0"/>
            <a:ext cx="5974080" cy="3663950"/>
          </a:xfrm>
          <a:solidFill>
            <a:schemeClr val="bg1">
              <a:lumMod val="75000"/>
            </a:schemeClr>
          </a:solidFill>
        </p:spPr>
        <p:txBody>
          <a:bodyPr tIns="1097280" anchor="t" anchorCtr="0"/>
          <a:lstStyle>
            <a:lvl1pPr marL="0" indent="0" algn="ctr">
              <a:buNone/>
              <a:defRPr baseline="0"/>
            </a:lvl1pPr>
          </a:lstStyle>
          <a:p>
            <a:r>
              <a:rPr lang="en-US" dirty="0"/>
              <a:t>Click icon to insert an image</a:t>
            </a:r>
          </a:p>
        </p:txBody>
      </p:sp>
      <p:sp>
        <p:nvSpPr>
          <p:cNvPr id="12" name="Picture Placeholder 4"/>
          <p:cNvSpPr>
            <a:spLocks noGrp="1" noChangeAspect="1"/>
          </p:cNvSpPr>
          <p:nvPr>
            <p:ph type="pic" sz="quarter" idx="17" hasCustomPrompt="1"/>
          </p:nvPr>
        </p:nvSpPr>
        <p:spPr>
          <a:xfrm>
            <a:off x="6243367" y="0"/>
            <a:ext cx="5974080" cy="3663950"/>
          </a:xfrm>
          <a:solidFill>
            <a:schemeClr val="bg1">
              <a:lumMod val="85000"/>
            </a:schemeClr>
          </a:solidFill>
        </p:spPr>
        <p:txBody>
          <a:bodyPr tIns="1097280" anchor="t" anchorCtr="0"/>
          <a:lstStyle>
            <a:lvl1pPr marL="0" indent="0" algn="ctr">
              <a:buNone/>
              <a:defRPr baseline="0"/>
            </a:lvl1pPr>
          </a:lstStyle>
          <a:p>
            <a:r>
              <a:rPr lang="en-US" dirty="0"/>
              <a:t>Click icon to insert an image</a:t>
            </a:r>
          </a:p>
        </p:txBody>
      </p:sp>
      <p:sp>
        <p:nvSpPr>
          <p:cNvPr id="2" name="Title 1"/>
          <p:cNvSpPr>
            <a:spLocks noGrp="1"/>
          </p:cNvSpPr>
          <p:nvPr>
            <p:ph type="title" hasCustomPrompt="1"/>
          </p:nvPr>
        </p:nvSpPr>
        <p:spPr>
          <a:xfrm>
            <a:off x="626533" y="3807284"/>
            <a:ext cx="11565467" cy="787098"/>
          </a:xfrm>
        </p:spPr>
        <p:txBody>
          <a:bodyPr lIns="0"/>
          <a:lstStyle>
            <a:lvl1pPr>
              <a:defRPr sz="2800" b="1">
                <a:solidFill>
                  <a:schemeClr val="bg1"/>
                </a:solidFill>
              </a:defRPr>
            </a:lvl1pPr>
          </a:lstStyle>
          <a:p>
            <a:r>
              <a:rPr lang="en-US" dirty="0"/>
              <a:t>Science/R&amp;D hero – TWO images</a:t>
            </a:r>
            <a:br>
              <a:rPr lang="en-US" dirty="0"/>
            </a:br>
            <a:r>
              <a:rPr lang="en-US" dirty="0"/>
              <a:t>Headline is </a:t>
            </a:r>
            <a:r>
              <a:rPr lang="en-US" dirty="0" err="1"/>
              <a:t>arial</a:t>
            </a:r>
            <a:r>
              <a:rPr lang="en-US" dirty="0"/>
              <a:t> in all caps</a:t>
            </a:r>
          </a:p>
        </p:txBody>
      </p:sp>
      <p:sp>
        <p:nvSpPr>
          <p:cNvPr id="9" name="Text Placeholder 7"/>
          <p:cNvSpPr>
            <a:spLocks noGrp="1"/>
          </p:cNvSpPr>
          <p:nvPr>
            <p:ph type="body" sz="quarter" idx="14"/>
          </p:nvPr>
        </p:nvSpPr>
        <p:spPr>
          <a:xfrm>
            <a:off x="626534" y="4645423"/>
            <a:ext cx="11246069" cy="1813035"/>
          </a:xfrm>
          <a:noFill/>
        </p:spPr>
        <p:txBody>
          <a:bodyPr lIns="0" tIns="91440"/>
          <a:lstStyle>
            <a:lvl1pPr>
              <a:defRPr sz="2400">
                <a:solidFill>
                  <a:schemeClr val="bg1"/>
                </a:solidFill>
              </a:defRPr>
            </a:lvl1pPr>
            <a:lvl2pPr>
              <a:defRPr sz="2200">
                <a:solidFill>
                  <a:schemeClr val="bg1"/>
                </a:solidFill>
              </a:defRPr>
            </a:lvl2pPr>
            <a:lvl3pPr>
              <a:defRPr sz="2000">
                <a:solidFill>
                  <a:schemeClr val="bg1"/>
                </a:solidFill>
              </a:defRPr>
            </a:lvl3pPr>
            <a:lvl4pPr>
              <a:defRPr sz="2000">
                <a:solidFill>
                  <a:schemeClr val="bg1"/>
                </a:solidFill>
              </a:defRPr>
            </a:lvl4pPr>
            <a:lvl5pPr>
              <a:defRPr sz="2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Slide Number Placeholder 2"/>
          <p:cNvSpPr>
            <a:spLocks noGrp="1"/>
          </p:cNvSpPr>
          <p:nvPr>
            <p:ph type="sldNum" sz="quarter" idx="18"/>
          </p:nvPr>
        </p:nvSpPr>
        <p:spPr>
          <a:xfrm>
            <a:off x="11167533" y="6220771"/>
            <a:ext cx="609600" cy="401838"/>
          </a:xfrm>
          <a:prstGeom prst="rect">
            <a:avLst/>
          </a:prstGeom>
        </p:spPr>
        <p:txBody>
          <a:bodyPr/>
          <a:lstStyle>
            <a:lvl1pPr>
              <a:defRPr>
                <a:solidFill>
                  <a:schemeClr val="bg1"/>
                </a:solidFill>
              </a:defRPr>
            </a:lvl1pPr>
          </a:lstStyle>
          <a:p>
            <a:fld id="{AEFAAC5A-9C4F-4278-920D-DF2BAB595749}" type="slidenum">
              <a:rPr lang="en-US" smtClean="0"/>
              <a:pPr/>
              <a:t>‹#›</a:t>
            </a:fld>
            <a:endParaRPr lang="en-US" dirty="0"/>
          </a:p>
        </p:txBody>
      </p:sp>
      <p:sp>
        <p:nvSpPr>
          <p:cNvPr id="10" name="Text Placeholder 4"/>
          <p:cNvSpPr>
            <a:spLocks noGrp="1"/>
          </p:cNvSpPr>
          <p:nvPr>
            <p:ph type="body" sz="quarter" idx="12" hasCustomPrompt="1"/>
          </p:nvPr>
        </p:nvSpPr>
        <p:spPr>
          <a:xfrm>
            <a:off x="1" y="-2"/>
            <a:ext cx="304800" cy="6858000"/>
          </a:xfrm>
          <a:solidFill>
            <a:schemeClr val="accent1"/>
          </a:solidFill>
        </p:spPr>
        <p:txBody>
          <a:bodyPr bIns="0" anchor="b"/>
          <a:lstStyle>
            <a:lvl1pPr marL="0" indent="0">
              <a:buNone/>
              <a:defRPr sz="100"/>
            </a:lvl1pPr>
          </a:lstStyle>
          <a:p>
            <a:pPr lvl="0"/>
            <a:r>
              <a:rPr lang="en-US" dirty="0"/>
              <a:t>  </a:t>
            </a:r>
          </a:p>
        </p:txBody>
      </p:sp>
      <p:sp>
        <p:nvSpPr>
          <p:cNvPr id="14" name="TextBox 13"/>
          <p:cNvSpPr txBox="1"/>
          <p:nvPr userDrawn="1"/>
        </p:nvSpPr>
        <p:spPr>
          <a:xfrm>
            <a:off x="-2501970" y="0"/>
            <a:ext cx="2065241" cy="2523768"/>
          </a:xfrm>
          <a:prstGeom prst="rect">
            <a:avLst/>
          </a:prstGeom>
          <a:solidFill>
            <a:schemeClr val="bg1">
              <a:lumMod val="50000"/>
            </a:schemeClr>
          </a:solidFill>
        </p:spPr>
        <p:txBody>
          <a:bodyPr wrap="square" rtlCol="0">
            <a:spAutoFit/>
          </a:bodyPr>
          <a:lstStyle/>
          <a:p>
            <a:r>
              <a:rPr lang="en-US" sz="1400" b="1" dirty="0">
                <a:solidFill>
                  <a:schemeClr val="bg1"/>
                </a:solidFill>
              </a:rPr>
              <a:t>Instructions on replacing a current image:</a:t>
            </a:r>
          </a:p>
          <a:p>
            <a:pPr marL="228600" indent="-228600">
              <a:buFont typeface="+mj-lt"/>
              <a:buAutoNum type="arabicPeriod"/>
            </a:pPr>
            <a:r>
              <a:rPr lang="en-US" sz="1400" dirty="0">
                <a:solidFill>
                  <a:schemeClr val="bg1"/>
                </a:solidFill>
              </a:rPr>
              <a:t>Select and delete image and click the icon to insert a different image</a:t>
            </a:r>
          </a:p>
          <a:p>
            <a:pPr marL="228600" indent="-228600">
              <a:buFont typeface="+mj-lt"/>
              <a:buAutoNum type="arabicPeriod"/>
            </a:pPr>
            <a:r>
              <a:rPr lang="en-US" sz="1400" dirty="0">
                <a:solidFill>
                  <a:schemeClr val="bg1"/>
                </a:solidFill>
              </a:rPr>
              <a:t>Use the crop tool to position the image within the shape.  </a:t>
            </a:r>
          </a:p>
          <a:p>
            <a:endParaRPr lang="en-US" sz="1800" dirty="0">
              <a:solidFill>
                <a:schemeClr val="bg1"/>
              </a:solidFill>
            </a:endParaRPr>
          </a:p>
        </p:txBody>
      </p:sp>
    </p:spTree>
    <p:extLst>
      <p:ext uri="{BB962C8B-B14F-4D97-AF65-F5344CB8AC3E}">
        <p14:creationId xmlns:p14="http://schemas.microsoft.com/office/powerpoint/2010/main" val="270953639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Pic - THREE Images">
    <p:bg>
      <p:bgPr>
        <a:solidFill>
          <a:schemeClr val="bg1"/>
        </a:solidFill>
        <a:effectLst/>
      </p:bgPr>
    </p:bg>
    <p:spTree>
      <p:nvGrpSpPr>
        <p:cNvPr id="1" name=""/>
        <p:cNvGrpSpPr/>
        <p:nvPr/>
      </p:nvGrpSpPr>
      <p:grpSpPr>
        <a:xfrm>
          <a:off x="0" y="0"/>
          <a:ext cx="0" cy="0"/>
          <a:chOff x="0" y="0"/>
          <a:chExt cx="0" cy="0"/>
        </a:xfrm>
      </p:grpSpPr>
      <p:sp>
        <p:nvSpPr>
          <p:cNvPr id="11" name="Text Placeholder 6"/>
          <p:cNvSpPr>
            <a:spLocks noGrp="1"/>
          </p:cNvSpPr>
          <p:nvPr>
            <p:ph type="body" sz="quarter" idx="19" hasCustomPrompt="1"/>
          </p:nvPr>
        </p:nvSpPr>
        <p:spPr>
          <a:xfrm>
            <a:off x="0" y="3656122"/>
            <a:ext cx="12192000" cy="3201878"/>
          </a:xfrm>
          <a:solidFill>
            <a:schemeClr val="accent2"/>
          </a:solidFill>
        </p:spPr>
        <p:txBody>
          <a:bodyPr bIns="0" anchor="b" anchorCtr="0"/>
          <a:lstStyle>
            <a:lvl1pPr marL="0" indent="0">
              <a:buNone/>
              <a:defRPr sz="100"/>
            </a:lvl1pPr>
          </a:lstStyle>
          <a:p>
            <a:pPr lvl="0"/>
            <a:r>
              <a:rPr lang="en-US" dirty="0"/>
              <a:t> </a:t>
            </a:r>
            <a:r>
              <a:rPr lang="en-US" dirty="0" err="1"/>
              <a:t>x1</a:t>
            </a:r>
            <a:endParaRPr lang="en-US" dirty="0"/>
          </a:p>
          <a:p>
            <a:pPr lvl="0"/>
            <a:endParaRPr lang="en-US" dirty="0"/>
          </a:p>
        </p:txBody>
      </p:sp>
      <p:sp>
        <p:nvSpPr>
          <p:cNvPr id="5" name="Picture Placeholder 4"/>
          <p:cNvSpPr>
            <a:spLocks noGrp="1" noChangeAspect="1"/>
          </p:cNvSpPr>
          <p:nvPr>
            <p:ph type="pic" sz="quarter" idx="13" hasCustomPrompt="1"/>
          </p:nvPr>
        </p:nvSpPr>
        <p:spPr>
          <a:xfrm>
            <a:off x="290836" y="0"/>
            <a:ext cx="3986784" cy="3673642"/>
          </a:xfrm>
          <a:solidFill>
            <a:schemeClr val="bg1">
              <a:lumMod val="85000"/>
            </a:schemeClr>
          </a:solidFill>
        </p:spPr>
        <p:txBody>
          <a:bodyPr lIns="0" tIns="731520" anchor="t" anchorCtr="0"/>
          <a:lstStyle>
            <a:lvl1pPr marL="0" indent="0" algn="ctr">
              <a:buNone/>
              <a:defRPr baseline="0"/>
            </a:lvl1pPr>
          </a:lstStyle>
          <a:p>
            <a:r>
              <a:rPr lang="en-US" dirty="0"/>
              <a:t>Click icon to insert an image</a:t>
            </a:r>
          </a:p>
        </p:txBody>
      </p:sp>
      <p:sp>
        <p:nvSpPr>
          <p:cNvPr id="9" name="Picture Placeholder 4"/>
          <p:cNvSpPr>
            <a:spLocks noGrp="1" noChangeAspect="1"/>
          </p:cNvSpPr>
          <p:nvPr>
            <p:ph type="pic" sz="quarter" idx="15" hasCustomPrompt="1"/>
          </p:nvPr>
        </p:nvSpPr>
        <p:spPr>
          <a:xfrm>
            <a:off x="4258983" y="0"/>
            <a:ext cx="3986784" cy="3673642"/>
          </a:xfrm>
          <a:solidFill>
            <a:schemeClr val="bg1">
              <a:lumMod val="75000"/>
            </a:schemeClr>
          </a:solidFill>
        </p:spPr>
        <p:txBody>
          <a:bodyPr lIns="0" tIns="731520" anchor="t" anchorCtr="0"/>
          <a:lstStyle>
            <a:lvl1pPr marL="0" indent="0" algn="ctr">
              <a:buNone/>
              <a:defRPr baseline="0"/>
            </a:lvl1pPr>
          </a:lstStyle>
          <a:p>
            <a:r>
              <a:rPr lang="en-US" dirty="0"/>
              <a:t>Click icon to insert an image</a:t>
            </a:r>
          </a:p>
        </p:txBody>
      </p:sp>
      <p:sp>
        <p:nvSpPr>
          <p:cNvPr id="10" name="Picture Placeholder 4"/>
          <p:cNvSpPr>
            <a:spLocks noGrp="1" noChangeAspect="1"/>
          </p:cNvSpPr>
          <p:nvPr>
            <p:ph type="pic" sz="quarter" idx="16" hasCustomPrompt="1"/>
          </p:nvPr>
        </p:nvSpPr>
        <p:spPr>
          <a:xfrm>
            <a:off x="8248149" y="0"/>
            <a:ext cx="3943851" cy="3673642"/>
          </a:xfrm>
          <a:solidFill>
            <a:schemeClr val="bg1">
              <a:lumMod val="85000"/>
            </a:schemeClr>
          </a:solidFill>
        </p:spPr>
        <p:txBody>
          <a:bodyPr lIns="0" tIns="731520" anchor="t" anchorCtr="0"/>
          <a:lstStyle>
            <a:lvl1pPr marL="0" indent="0" algn="ctr">
              <a:buNone/>
              <a:defRPr baseline="0"/>
            </a:lvl1pPr>
          </a:lstStyle>
          <a:p>
            <a:r>
              <a:rPr lang="en-US" dirty="0"/>
              <a:t>Click icon to insert an image</a:t>
            </a:r>
          </a:p>
        </p:txBody>
      </p:sp>
      <p:sp>
        <p:nvSpPr>
          <p:cNvPr id="8" name="Text Placeholder 7"/>
          <p:cNvSpPr>
            <a:spLocks noGrp="1"/>
          </p:cNvSpPr>
          <p:nvPr>
            <p:ph type="body" sz="quarter" idx="14"/>
          </p:nvPr>
        </p:nvSpPr>
        <p:spPr>
          <a:xfrm>
            <a:off x="626534" y="4645423"/>
            <a:ext cx="11246069" cy="1813035"/>
          </a:xfrm>
          <a:noFill/>
        </p:spPr>
        <p:txBody>
          <a:bodyPr lIns="0" tIns="91440"/>
          <a:lstStyle>
            <a:lvl1pPr>
              <a:defRPr sz="2400">
                <a:solidFill>
                  <a:schemeClr val="bg1"/>
                </a:solidFill>
              </a:defRPr>
            </a:lvl1pPr>
            <a:lvl2pPr>
              <a:defRPr sz="2200">
                <a:solidFill>
                  <a:schemeClr val="bg1"/>
                </a:solidFill>
              </a:defRPr>
            </a:lvl2pPr>
            <a:lvl3pPr>
              <a:defRPr sz="2000">
                <a:solidFill>
                  <a:schemeClr val="bg1"/>
                </a:solidFill>
              </a:defRPr>
            </a:lvl3pPr>
            <a:lvl4pPr>
              <a:defRPr sz="2000">
                <a:solidFill>
                  <a:schemeClr val="bg1"/>
                </a:solidFill>
              </a:defRPr>
            </a:lvl4pPr>
            <a:lvl5pPr>
              <a:defRPr sz="2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 name="Title 1"/>
          <p:cNvSpPr>
            <a:spLocks noGrp="1"/>
          </p:cNvSpPr>
          <p:nvPr>
            <p:ph type="title" hasCustomPrompt="1"/>
          </p:nvPr>
        </p:nvSpPr>
        <p:spPr>
          <a:xfrm>
            <a:off x="626533" y="3807284"/>
            <a:ext cx="11565467" cy="787098"/>
          </a:xfrm>
        </p:spPr>
        <p:txBody>
          <a:bodyPr lIns="0"/>
          <a:lstStyle>
            <a:lvl1pPr>
              <a:defRPr sz="2800" b="1">
                <a:solidFill>
                  <a:schemeClr val="bg1"/>
                </a:solidFill>
              </a:defRPr>
            </a:lvl1pPr>
          </a:lstStyle>
          <a:p>
            <a:r>
              <a:rPr lang="en-US" dirty="0"/>
              <a:t>Science/R&amp;D hero – Three images</a:t>
            </a:r>
            <a:br>
              <a:rPr lang="en-US" dirty="0"/>
            </a:br>
            <a:r>
              <a:rPr lang="en-US" dirty="0"/>
              <a:t>Headline is </a:t>
            </a:r>
            <a:r>
              <a:rPr lang="en-US" dirty="0" err="1"/>
              <a:t>arial</a:t>
            </a:r>
            <a:r>
              <a:rPr lang="en-US" dirty="0"/>
              <a:t> in all caps</a:t>
            </a:r>
          </a:p>
        </p:txBody>
      </p:sp>
      <p:sp>
        <p:nvSpPr>
          <p:cNvPr id="3" name="Slide Number Placeholder 2"/>
          <p:cNvSpPr>
            <a:spLocks noGrp="1"/>
          </p:cNvSpPr>
          <p:nvPr>
            <p:ph type="sldNum" sz="quarter" idx="17"/>
          </p:nvPr>
        </p:nvSpPr>
        <p:spPr>
          <a:xfrm>
            <a:off x="11167533" y="6220771"/>
            <a:ext cx="609600" cy="401838"/>
          </a:xfrm>
          <a:prstGeom prst="rect">
            <a:avLst/>
          </a:prstGeom>
        </p:spPr>
        <p:txBody>
          <a:bodyPr/>
          <a:lstStyle>
            <a:lvl1pPr>
              <a:defRPr>
                <a:solidFill>
                  <a:schemeClr val="bg1"/>
                </a:solidFill>
              </a:defRPr>
            </a:lvl1pPr>
          </a:lstStyle>
          <a:p>
            <a:fld id="{AEFAAC5A-9C4F-4278-920D-DF2BAB595749}" type="slidenum">
              <a:rPr lang="en-US" smtClean="0"/>
              <a:pPr/>
              <a:t>‹#›</a:t>
            </a:fld>
            <a:endParaRPr lang="en-US" dirty="0"/>
          </a:p>
        </p:txBody>
      </p:sp>
      <p:sp>
        <p:nvSpPr>
          <p:cNvPr id="12" name="Text Placeholder 4"/>
          <p:cNvSpPr>
            <a:spLocks noGrp="1"/>
          </p:cNvSpPr>
          <p:nvPr>
            <p:ph type="body" sz="quarter" idx="12" hasCustomPrompt="1"/>
          </p:nvPr>
        </p:nvSpPr>
        <p:spPr>
          <a:xfrm>
            <a:off x="1" y="-2"/>
            <a:ext cx="304800" cy="6858000"/>
          </a:xfrm>
          <a:solidFill>
            <a:schemeClr val="accent1"/>
          </a:solidFill>
        </p:spPr>
        <p:txBody>
          <a:bodyPr bIns="0" anchor="b"/>
          <a:lstStyle>
            <a:lvl1pPr marL="0" indent="0">
              <a:buNone/>
              <a:defRPr sz="100"/>
            </a:lvl1pPr>
          </a:lstStyle>
          <a:p>
            <a:pPr lvl="0"/>
            <a:r>
              <a:rPr lang="en-US" dirty="0"/>
              <a:t>  </a:t>
            </a:r>
          </a:p>
        </p:txBody>
      </p:sp>
      <p:sp>
        <p:nvSpPr>
          <p:cNvPr id="13" name="TextBox 12"/>
          <p:cNvSpPr txBox="1"/>
          <p:nvPr userDrawn="1"/>
        </p:nvSpPr>
        <p:spPr>
          <a:xfrm>
            <a:off x="-2501970" y="0"/>
            <a:ext cx="2065241" cy="2523768"/>
          </a:xfrm>
          <a:prstGeom prst="rect">
            <a:avLst/>
          </a:prstGeom>
          <a:solidFill>
            <a:schemeClr val="bg1">
              <a:lumMod val="50000"/>
            </a:schemeClr>
          </a:solidFill>
        </p:spPr>
        <p:txBody>
          <a:bodyPr wrap="square" rtlCol="0">
            <a:spAutoFit/>
          </a:bodyPr>
          <a:lstStyle/>
          <a:p>
            <a:r>
              <a:rPr lang="en-US" sz="1400" b="1" dirty="0">
                <a:solidFill>
                  <a:schemeClr val="bg1"/>
                </a:solidFill>
              </a:rPr>
              <a:t>Instructions on replacing a current image:</a:t>
            </a:r>
          </a:p>
          <a:p>
            <a:pPr marL="228600" indent="-228600">
              <a:buFont typeface="+mj-lt"/>
              <a:buAutoNum type="arabicPeriod"/>
            </a:pPr>
            <a:r>
              <a:rPr lang="en-US" sz="1400" dirty="0">
                <a:solidFill>
                  <a:schemeClr val="bg1"/>
                </a:solidFill>
              </a:rPr>
              <a:t>Select and delete image and click the icon to insert a different image</a:t>
            </a:r>
          </a:p>
          <a:p>
            <a:pPr marL="228600" indent="-228600">
              <a:buFont typeface="+mj-lt"/>
              <a:buAutoNum type="arabicPeriod"/>
            </a:pPr>
            <a:r>
              <a:rPr lang="en-US" sz="1400" dirty="0">
                <a:solidFill>
                  <a:schemeClr val="bg1"/>
                </a:solidFill>
              </a:rPr>
              <a:t>Use the crop tool to position the image within the shape.  </a:t>
            </a:r>
          </a:p>
          <a:p>
            <a:endParaRPr lang="en-US" sz="1800" dirty="0">
              <a:solidFill>
                <a:schemeClr val="bg1"/>
              </a:solidFill>
            </a:endParaRPr>
          </a:p>
        </p:txBody>
      </p:sp>
    </p:spTree>
    <p:extLst>
      <p:ext uri="{BB962C8B-B14F-4D97-AF65-F5344CB8AC3E}">
        <p14:creationId xmlns:p14="http://schemas.microsoft.com/office/powerpoint/2010/main" val="301297835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Pic - FOUR Images">
    <p:bg>
      <p:bgPr>
        <a:solidFill>
          <a:schemeClr val="bg1"/>
        </a:solidFill>
        <a:effectLst/>
      </p:bgPr>
    </p:bg>
    <p:spTree>
      <p:nvGrpSpPr>
        <p:cNvPr id="1" name=""/>
        <p:cNvGrpSpPr/>
        <p:nvPr/>
      </p:nvGrpSpPr>
      <p:grpSpPr>
        <a:xfrm>
          <a:off x="0" y="0"/>
          <a:ext cx="0" cy="0"/>
          <a:chOff x="0" y="0"/>
          <a:chExt cx="0" cy="0"/>
        </a:xfrm>
      </p:grpSpPr>
      <p:sp>
        <p:nvSpPr>
          <p:cNvPr id="19" name="Text Placeholder 6"/>
          <p:cNvSpPr>
            <a:spLocks noGrp="1"/>
          </p:cNvSpPr>
          <p:nvPr>
            <p:ph type="body" sz="quarter" idx="24" hasCustomPrompt="1"/>
          </p:nvPr>
        </p:nvSpPr>
        <p:spPr>
          <a:xfrm>
            <a:off x="0" y="0"/>
            <a:ext cx="12192000" cy="6858000"/>
          </a:xfrm>
          <a:solidFill>
            <a:schemeClr val="accent2"/>
          </a:solidFill>
        </p:spPr>
        <p:txBody>
          <a:bodyPr bIns="0" anchor="b" anchorCtr="0"/>
          <a:lstStyle>
            <a:lvl1pPr marL="0" indent="0">
              <a:buNone/>
              <a:defRPr sz="100"/>
            </a:lvl1pPr>
          </a:lstStyle>
          <a:p>
            <a:pPr lvl="0"/>
            <a:r>
              <a:rPr lang="en-US" dirty="0"/>
              <a:t> </a:t>
            </a:r>
            <a:r>
              <a:rPr lang="en-US" dirty="0" err="1"/>
              <a:t>x1</a:t>
            </a:r>
            <a:endParaRPr lang="en-US" dirty="0"/>
          </a:p>
          <a:p>
            <a:pPr lvl="0"/>
            <a:endParaRPr lang="en-US" dirty="0"/>
          </a:p>
        </p:txBody>
      </p:sp>
      <p:sp>
        <p:nvSpPr>
          <p:cNvPr id="5" name="Picture Placeholder 4"/>
          <p:cNvSpPr>
            <a:spLocks noGrp="1" noChangeAspect="1"/>
          </p:cNvSpPr>
          <p:nvPr>
            <p:ph type="pic" sz="quarter" idx="13" hasCustomPrompt="1"/>
          </p:nvPr>
        </p:nvSpPr>
        <p:spPr>
          <a:xfrm>
            <a:off x="290836" y="1654175"/>
            <a:ext cx="2987040" cy="2238282"/>
          </a:xfrm>
          <a:solidFill>
            <a:schemeClr val="bg1">
              <a:lumMod val="85000"/>
            </a:schemeClr>
          </a:solidFill>
        </p:spPr>
        <p:txBody>
          <a:bodyPr lIns="0" tIns="731520" anchor="t" anchorCtr="0"/>
          <a:lstStyle>
            <a:lvl1pPr marL="0" indent="0" algn="ctr">
              <a:buNone/>
              <a:defRPr baseline="0"/>
            </a:lvl1pPr>
          </a:lstStyle>
          <a:p>
            <a:r>
              <a:rPr lang="en-US" dirty="0"/>
              <a:t>Click icon to insert an image</a:t>
            </a:r>
          </a:p>
        </p:txBody>
      </p:sp>
      <p:sp>
        <p:nvSpPr>
          <p:cNvPr id="9" name="Picture Placeholder 4"/>
          <p:cNvSpPr>
            <a:spLocks noGrp="1" noChangeAspect="1"/>
          </p:cNvSpPr>
          <p:nvPr>
            <p:ph type="pic" sz="quarter" idx="15" hasCustomPrompt="1"/>
          </p:nvPr>
        </p:nvSpPr>
        <p:spPr>
          <a:xfrm>
            <a:off x="3270980" y="1654175"/>
            <a:ext cx="2987040" cy="2238282"/>
          </a:xfrm>
          <a:solidFill>
            <a:schemeClr val="bg1">
              <a:lumMod val="75000"/>
            </a:schemeClr>
          </a:solidFill>
        </p:spPr>
        <p:txBody>
          <a:bodyPr lIns="0" tIns="731520" anchor="t" anchorCtr="0"/>
          <a:lstStyle>
            <a:lvl1pPr marL="0" indent="0" algn="ctr">
              <a:buNone/>
              <a:defRPr baseline="0"/>
            </a:lvl1pPr>
          </a:lstStyle>
          <a:p>
            <a:r>
              <a:rPr lang="en-US" dirty="0"/>
              <a:t>Click icon to insert an image</a:t>
            </a:r>
          </a:p>
        </p:txBody>
      </p:sp>
      <p:sp>
        <p:nvSpPr>
          <p:cNvPr id="10" name="Picture Placeholder 4"/>
          <p:cNvSpPr>
            <a:spLocks noGrp="1" noChangeAspect="1"/>
          </p:cNvSpPr>
          <p:nvPr>
            <p:ph type="pic" sz="quarter" idx="16" hasCustomPrompt="1"/>
          </p:nvPr>
        </p:nvSpPr>
        <p:spPr>
          <a:xfrm>
            <a:off x="6251121" y="1654175"/>
            <a:ext cx="2987040" cy="2238282"/>
          </a:xfrm>
          <a:solidFill>
            <a:schemeClr val="bg1">
              <a:lumMod val="85000"/>
            </a:schemeClr>
          </a:solidFill>
        </p:spPr>
        <p:txBody>
          <a:bodyPr lIns="0" tIns="731520" anchor="t" anchorCtr="0"/>
          <a:lstStyle>
            <a:lvl1pPr marL="0" indent="0" algn="ctr">
              <a:buNone/>
              <a:defRPr baseline="0"/>
            </a:lvl1pPr>
          </a:lstStyle>
          <a:p>
            <a:r>
              <a:rPr lang="en-US" dirty="0"/>
              <a:t>Click icon to insert an image</a:t>
            </a:r>
          </a:p>
        </p:txBody>
      </p:sp>
      <p:sp>
        <p:nvSpPr>
          <p:cNvPr id="11" name="Picture Placeholder 4"/>
          <p:cNvSpPr>
            <a:spLocks noGrp="1" noChangeAspect="1"/>
          </p:cNvSpPr>
          <p:nvPr>
            <p:ph type="pic" sz="quarter" idx="17" hasCustomPrompt="1"/>
          </p:nvPr>
        </p:nvSpPr>
        <p:spPr>
          <a:xfrm>
            <a:off x="9208029" y="1654175"/>
            <a:ext cx="2987040" cy="2238282"/>
          </a:xfrm>
          <a:solidFill>
            <a:schemeClr val="bg1">
              <a:lumMod val="75000"/>
            </a:schemeClr>
          </a:solidFill>
        </p:spPr>
        <p:txBody>
          <a:bodyPr lIns="0" tIns="731520" anchor="t" anchorCtr="0"/>
          <a:lstStyle>
            <a:lvl1pPr marL="0" indent="0" algn="ctr">
              <a:buNone/>
              <a:defRPr baseline="0"/>
            </a:lvl1pPr>
          </a:lstStyle>
          <a:p>
            <a:r>
              <a:rPr lang="en-US" dirty="0"/>
              <a:t>Click icon to insert an image</a:t>
            </a:r>
          </a:p>
        </p:txBody>
      </p:sp>
      <p:sp>
        <p:nvSpPr>
          <p:cNvPr id="8" name="Text Placeholder 7"/>
          <p:cNvSpPr>
            <a:spLocks noGrp="1"/>
          </p:cNvSpPr>
          <p:nvPr>
            <p:ph type="body" sz="quarter" idx="14"/>
          </p:nvPr>
        </p:nvSpPr>
        <p:spPr>
          <a:xfrm>
            <a:off x="626534" y="4645423"/>
            <a:ext cx="11246069" cy="1813035"/>
          </a:xfrm>
          <a:noFill/>
        </p:spPr>
        <p:txBody>
          <a:bodyPr lIns="0" tIns="91440"/>
          <a:lstStyle>
            <a:lvl1pPr>
              <a:defRPr sz="2400">
                <a:solidFill>
                  <a:schemeClr val="bg1"/>
                </a:solidFill>
              </a:defRPr>
            </a:lvl1pPr>
            <a:lvl2pPr>
              <a:defRPr sz="2200">
                <a:solidFill>
                  <a:schemeClr val="bg1"/>
                </a:solidFill>
              </a:defRPr>
            </a:lvl2pPr>
            <a:lvl3pPr>
              <a:defRPr sz="2000">
                <a:solidFill>
                  <a:schemeClr val="bg1"/>
                </a:solidFill>
              </a:defRPr>
            </a:lvl3pPr>
            <a:lvl4pPr>
              <a:defRPr sz="2000">
                <a:solidFill>
                  <a:schemeClr val="bg1"/>
                </a:solidFill>
              </a:defRPr>
            </a:lvl4pPr>
            <a:lvl5pPr>
              <a:defRPr sz="2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Title 2"/>
          <p:cNvSpPr>
            <a:spLocks noGrp="1"/>
          </p:cNvSpPr>
          <p:nvPr>
            <p:ph type="title" hasCustomPrompt="1"/>
          </p:nvPr>
        </p:nvSpPr>
        <p:spPr/>
        <p:txBody>
          <a:bodyPr/>
          <a:lstStyle>
            <a:lvl1pPr>
              <a:defRPr>
                <a:solidFill>
                  <a:schemeClr val="bg1"/>
                </a:solidFill>
              </a:defRPr>
            </a:lvl1pPr>
          </a:lstStyle>
          <a:p>
            <a:r>
              <a:rPr lang="en-US" dirty="0"/>
              <a:t>Science/R&amp;D hero – four images</a:t>
            </a:r>
            <a:br>
              <a:rPr lang="en-US" dirty="0"/>
            </a:br>
            <a:r>
              <a:rPr lang="en-US" dirty="0"/>
              <a:t>Headline is </a:t>
            </a:r>
            <a:r>
              <a:rPr lang="en-US" dirty="0" err="1"/>
              <a:t>arial</a:t>
            </a:r>
            <a:r>
              <a:rPr lang="en-US" dirty="0"/>
              <a:t> in all caps</a:t>
            </a:r>
          </a:p>
        </p:txBody>
      </p:sp>
      <p:sp>
        <p:nvSpPr>
          <p:cNvPr id="4" name="Text Placeholder 3"/>
          <p:cNvSpPr>
            <a:spLocks noGrp="1"/>
          </p:cNvSpPr>
          <p:nvPr>
            <p:ph type="body" sz="quarter" idx="18" hasCustomPrompt="1"/>
          </p:nvPr>
        </p:nvSpPr>
        <p:spPr>
          <a:xfrm>
            <a:off x="290838" y="3931768"/>
            <a:ext cx="2984625" cy="477837"/>
          </a:xfrm>
        </p:spPr>
        <p:txBody>
          <a:bodyPr lIns="91440" rIns="91440"/>
          <a:lstStyle>
            <a:lvl1pPr marL="0" indent="0">
              <a:lnSpc>
                <a:spcPct val="95000"/>
              </a:lnSpc>
              <a:buNone/>
              <a:defRPr sz="1200" b="0" baseline="0">
                <a:solidFill>
                  <a:schemeClr val="bg1"/>
                </a:solidFill>
              </a:defRPr>
            </a:lvl1pPr>
          </a:lstStyle>
          <a:p>
            <a:pPr lvl="0"/>
            <a:r>
              <a:rPr lang="en-US" dirty="0"/>
              <a:t>Image caption Image caption Image caption Image caption Image</a:t>
            </a:r>
          </a:p>
        </p:txBody>
      </p:sp>
      <p:sp>
        <p:nvSpPr>
          <p:cNvPr id="16" name="Text Placeholder 3"/>
          <p:cNvSpPr>
            <a:spLocks noGrp="1"/>
          </p:cNvSpPr>
          <p:nvPr>
            <p:ph type="body" sz="quarter" idx="19" hasCustomPrompt="1"/>
          </p:nvPr>
        </p:nvSpPr>
        <p:spPr>
          <a:xfrm>
            <a:off x="3256796" y="3931768"/>
            <a:ext cx="2984625" cy="477837"/>
          </a:xfrm>
        </p:spPr>
        <p:txBody>
          <a:bodyPr lIns="91440" rIns="91440"/>
          <a:lstStyle>
            <a:lvl1pPr marL="0" indent="0">
              <a:lnSpc>
                <a:spcPct val="95000"/>
              </a:lnSpc>
              <a:buNone/>
              <a:defRPr sz="1200" b="0">
                <a:solidFill>
                  <a:schemeClr val="bg1"/>
                </a:solidFill>
              </a:defRPr>
            </a:lvl1pPr>
          </a:lstStyle>
          <a:p>
            <a:pPr lvl="0"/>
            <a:r>
              <a:rPr lang="en-US" dirty="0"/>
              <a:t>Image caption Image caption Image caption Image caption Image</a:t>
            </a:r>
          </a:p>
        </p:txBody>
      </p:sp>
      <p:sp>
        <p:nvSpPr>
          <p:cNvPr id="17" name="Text Placeholder 3"/>
          <p:cNvSpPr>
            <a:spLocks noGrp="1"/>
          </p:cNvSpPr>
          <p:nvPr>
            <p:ph type="body" sz="quarter" idx="20" hasCustomPrompt="1"/>
          </p:nvPr>
        </p:nvSpPr>
        <p:spPr>
          <a:xfrm>
            <a:off x="6241420" y="3931768"/>
            <a:ext cx="2984625" cy="477837"/>
          </a:xfrm>
        </p:spPr>
        <p:txBody>
          <a:bodyPr lIns="91440" rIns="91440"/>
          <a:lstStyle>
            <a:lvl1pPr marL="0" indent="0">
              <a:lnSpc>
                <a:spcPct val="95000"/>
              </a:lnSpc>
              <a:buNone/>
              <a:defRPr sz="1200" b="0">
                <a:solidFill>
                  <a:schemeClr val="bg1"/>
                </a:solidFill>
              </a:defRPr>
            </a:lvl1pPr>
          </a:lstStyle>
          <a:p>
            <a:pPr lvl="0"/>
            <a:r>
              <a:rPr lang="en-US" dirty="0"/>
              <a:t>Image caption Image caption Image caption Image caption Image</a:t>
            </a:r>
          </a:p>
        </p:txBody>
      </p:sp>
      <p:sp>
        <p:nvSpPr>
          <p:cNvPr id="18" name="Text Placeholder 3"/>
          <p:cNvSpPr>
            <a:spLocks noGrp="1"/>
          </p:cNvSpPr>
          <p:nvPr>
            <p:ph type="body" sz="quarter" idx="21" hasCustomPrompt="1"/>
          </p:nvPr>
        </p:nvSpPr>
        <p:spPr>
          <a:xfrm>
            <a:off x="9207378" y="3931768"/>
            <a:ext cx="2984625" cy="477837"/>
          </a:xfrm>
        </p:spPr>
        <p:txBody>
          <a:bodyPr lIns="91440" rIns="91440"/>
          <a:lstStyle>
            <a:lvl1pPr marL="0" indent="0">
              <a:lnSpc>
                <a:spcPct val="95000"/>
              </a:lnSpc>
              <a:buNone/>
              <a:defRPr sz="1200" b="0">
                <a:solidFill>
                  <a:schemeClr val="bg1"/>
                </a:solidFill>
              </a:defRPr>
            </a:lvl1pPr>
          </a:lstStyle>
          <a:p>
            <a:pPr lvl="0"/>
            <a:r>
              <a:rPr lang="en-US" dirty="0"/>
              <a:t>Image caption Image caption Image caption Image caption Image</a:t>
            </a:r>
          </a:p>
        </p:txBody>
      </p:sp>
      <p:sp>
        <p:nvSpPr>
          <p:cNvPr id="2" name="Slide Number Placeholder 1"/>
          <p:cNvSpPr>
            <a:spLocks noGrp="1"/>
          </p:cNvSpPr>
          <p:nvPr>
            <p:ph type="sldNum" sz="quarter" idx="22"/>
          </p:nvPr>
        </p:nvSpPr>
        <p:spPr>
          <a:xfrm>
            <a:off x="11167533" y="6220771"/>
            <a:ext cx="609600" cy="401838"/>
          </a:xfrm>
          <a:prstGeom prst="rect">
            <a:avLst/>
          </a:prstGeom>
        </p:spPr>
        <p:txBody>
          <a:bodyPr/>
          <a:lstStyle>
            <a:lvl1pPr>
              <a:defRPr>
                <a:solidFill>
                  <a:schemeClr val="bg1"/>
                </a:solidFill>
              </a:defRPr>
            </a:lvl1pPr>
          </a:lstStyle>
          <a:p>
            <a:fld id="{AEFAAC5A-9C4F-4278-920D-DF2BAB595749}" type="slidenum">
              <a:rPr lang="en-US" smtClean="0"/>
              <a:pPr/>
              <a:t>‹#›</a:t>
            </a:fld>
            <a:endParaRPr lang="en-US" dirty="0"/>
          </a:p>
        </p:txBody>
      </p:sp>
      <p:sp>
        <p:nvSpPr>
          <p:cNvPr id="6" name="Footer Placeholder 5"/>
          <p:cNvSpPr>
            <a:spLocks noGrp="1"/>
          </p:cNvSpPr>
          <p:nvPr>
            <p:ph type="ftr" sz="quarter" idx="23"/>
          </p:nvPr>
        </p:nvSpPr>
        <p:spPr>
          <a:xfrm>
            <a:off x="1" y="-1"/>
            <a:ext cx="304800" cy="6858000"/>
          </a:xfrm>
          <a:prstGeom prst="rect">
            <a:avLst/>
          </a:prstGeom>
        </p:spPr>
        <p:txBody>
          <a:bodyPr/>
          <a:lstStyle/>
          <a:p>
            <a:endParaRPr lang="en-US" dirty="0"/>
          </a:p>
        </p:txBody>
      </p:sp>
      <p:sp>
        <p:nvSpPr>
          <p:cNvPr id="20" name="Text Placeholder 4"/>
          <p:cNvSpPr>
            <a:spLocks noGrp="1"/>
          </p:cNvSpPr>
          <p:nvPr>
            <p:ph type="body" sz="quarter" idx="12" hasCustomPrompt="1"/>
          </p:nvPr>
        </p:nvSpPr>
        <p:spPr>
          <a:xfrm>
            <a:off x="1" y="-2"/>
            <a:ext cx="304800" cy="6858000"/>
          </a:xfrm>
          <a:solidFill>
            <a:schemeClr val="accent1"/>
          </a:solidFill>
        </p:spPr>
        <p:txBody>
          <a:bodyPr bIns="0" anchor="b"/>
          <a:lstStyle>
            <a:lvl1pPr marL="0" indent="0">
              <a:buNone/>
              <a:defRPr sz="100"/>
            </a:lvl1pPr>
          </a:lstStyle>
          <a:p>
            <a:pPr lvl="0"/>
            <a:r>
              <a:rPr lang="en-US" dirty="0"/>
              <a:t>  </a:t>
            </a:r>
          </a:p>
        </p:txBody>
      </p:sp>
      <p:sp>
        <p:nvSpPr>
          <p:cNvPr id="21" name="TextBox 20"/>
          <p:cNvSpPr txBox="1"/>
          <p:nvPr userDrawn="1"/>
        </p:nvSpPr>
        <p:spPr>
          <a:xfrm>
            <a:off x="-2501970" y="0"/>
            <a:ext cx="2065241" cy="2523768"/>
          </a:xfrm>
          <a:prstGeom prst="rect">
            <a:avLst/>
          </a:prstGeom>
          <a:solidFill>
            <a:schemeClr val="bg1">
              <a:lumMod val="50000"/>
            </a:schemeClr>
          </a:solidFill>
        </p:spPr>
        <p:txBody>
          <a:bodyPr wrap="square" rtlCol="0">
            <a:spAutoFit/>
          </a:bodyPr>
          <a:lstStyle/>
          <a:p>
            <a:r>
              <a:rPr lang="en-US" sz="1400" b="1" dirty="0">
                <a:solidFill>
                  <a:schemeClr val="bg1"/>
                </a:solidFill>
              </a:rPr>
              <a:t>Instructions on replacing a current image:</a:t>
            </a:r>
          </a:p>
          <a:p>
            <a:pPr marL="228600" indent="-228600">
              <a:buFont typeface="+mj-lt"/>
              <a:buAutoNum type="arabicPeriod"/>
            </a:pPr>
            <a:r>
              <a:rPr lang="en-US" sz="1400" dirty="0">
                <a:solidFill>
                  <a:schemeClr val="bg1"/>
                </a:solidFill>
              </a:rPr>
              <a:t>Select and delete image and click the icon to insert a different image</a:t>
            </a:r>
          </a:p>
          <a:p>
            <a:pPr marL="228600" indent="-228600">
              <a:buFont typeface="+mj-lt"/>
              <a:buAutoNum type="arabicPeriod"/>
            </a:pPr>
            <a:r>
              <a:rPr lang="en-US" sz="1400" dirty="0">
                <a:solidFill>
                  <a:schemeClr val="bg1"/>
                </a:solidFill>
              </a:rPr>
              <a:t>Use the crop tool to position the image within the shape.  </a:t>
            </a:r>
          </a:p>
          <a:p>
            <a:endParaRPr lang="en-US" sz="1800" dirty="0">
              <a:solidFill>
                <a:schemeClr val="bg1"/>
              </a:solidFill>
            </a:endParaRPr>
          </a:p>
        </p:txBody>
      </p:sp>
    </p:spTree>
    <p:extLst>
      <p:ext uri="{BB962C8B-B14F-4D97-AF65-F5344CB8AC3E}">
        <p14:creationId xmlns:p14="http://schemas.microsoft.com/office/powerpoint/2010/main" val="139565271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6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00350000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30"/>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609600" y="6356355"/>
            <a:ext cx="2844800" cy="365125"/>
          </a:xfrm>
          <a:prstGeom prst="rect">
            <a:avLst/>
          </a:prstGeom>
        </p:spPr>
        <p:txBody>
          <a:bodyPr/>
          <a:lstStyle/>
          <a:p>
            <a:endParaRPr lang="en-US"/>
          </a:p>
        </p:txBody>
      </p:sp>
      <p:sp>
        <p:nvSpPr>
          <p:cNvPr id="5" name="Footer Placeholder 4"/>
          <p:cNvSpPr>
            <a:spLocks noGrp="1"/>
          </p:cNvSpPr>
          <p:nvPr>
            <p:ph type="ftr" sz="quarter" idx="11"/>
          </p:nvPr>
        </p:nvSpPr>
        <p:spPr>
          <a:xfrm>
            <a:off x="4165600" y="6356355"/>
            <a:ext cx="3860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7601" y="6356355"/>
            <a:ext cx="2844800" cy="365125"/>
          </a:xfrm>
          <a:prstGeom prst="rect">
            <a:avLst/>
          </a:prstGeom>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9834303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1"/>
            </a:lvl1pPr>
          </a:lstStyle>
          <a:p>
            <a:r>
              <a:rPr lang="en-US" dirty="0"/>
              <a:t>Title and content </a:t>
            </a:r>
            <a:br>
              <a:rPr lang="en-US" dirty="0"/>
            </a:br>
            <a:endParaRPr lang="en-US" dirty="0"/>
          </a:p>
        </p:txBody>
      </p:sp>
      <p:sp>
        <p:nvSpPr>
          <p:cNvPr id="4" name="TextBox 3"/>
          <p:cNvSpPr txBox="1"/>
          <p:nvPr userDrawn="1"/>
        </p:nvSpPr>
        <p:spPr>
          <a:xfrm>
            <a:off x="2864467" y="1445567"/>
            <a:ext cx="184731" cy="369332"/>
          </a:xfrm>
          <a:prstGeom prst="rect">
            <a:avLst/>
          </a:prstGeom>
          <a:noFill/>
        </p:spPr>
        <p:txBody>
          <a:bodyPr wrap="none" rtlCol="0">
            <a:spAutoFit/>
          </a:bodyPr>
          <a:lstStyle/>
          <a:p>
            <a:endParaRPr lang="en-US" sz="1800" dirty="0"/>
          </a:p>
        </p:txBody>
      </p:sp>
      <p:sp>
        <p:nvSpPr>
          <p:cNvPr id="3" name="TextBox 2"/>
          <p:cNvSpPr txBox="1"/>
          <p:nvPr userDrawn="1"/>
        </p:nvSpPr>
        <p:spPr>
          <a:xfrm>
            <a:off x="1881422" y="6608137"/>
            <a:ext cx="184731" cy="369332"/>
          </a:xfrm>
          <a:prstGeom prst="rect">
            <a:avLst/>
          </a:prstGeom>
          <a:noFill/>
        </p:spPr>
        <p:txBody>
          <a:bodyPr wrap="none" rtlCol="0">
            <a:spAutoFit/>
          </a:bodyPr>
          <a:lstStyle/>
          <a:p>
            <a:endParaRPr lang="en-US" sz="1800" dirty="0"/>
          </a:p>
        </p:txBody>
      </p:sp>
      <p:sp>
        <p:nvSpPr>
          <p:cNvPr id="5" name="TextBox 4"/>
          <p:cNvSpPr txBox="1"/>
          <p:nvPr userDrawn="1"/>
        </p:nvSpPr>
        <p:spPr>
          <a:xfrm>
            <a:off x="1567851" y="6490555"/>
            <a:ext cx="184731" cy="369332"/>
          </a:xfrm>
          <a:prstGeom prst="rect">
            <a:avLst/>
          </a:prstGeom>
          <a:noFill/>
        </p:spPr>
        <p:txBody>
          <a:bodyPr wrap="none" rtlCol="0">
            <a:spAutoFit/>
          </a:bodyPr>
          <a:lstStyle/>
          <a:p>
            <a:endParaRPr lang="en-US" sz="1800" dirty="0"/>
          </a:p>
        </p:txBody>
      </p:sp>
    </p:spTree>
    <p:extLst>
      <p:ext uri="{BB962C8B-B14F-4D97-AF65-F5344CB8AC3E}">
        <p14:creationId xmlns:p14="http://schemas.microsoft.com/office/powerpoint/2010/main" val="398146703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3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1"/>
            </a:lvl1pPr>
          </a:lstStyle>
          <a:p>
            <a:r>
              <a:rPr lang="en-US" dirty="0"/>
              <a:t>Title and content </a:t>
            </a:r>
            <a:br>
              <a:rPr lang="en-US" dirty="0"/>
            </a:br>
            <a:endParaRPr lang="en-US" dirty="0"/>
          </a:p>
        </p:txBody>
      </p:sp>
      <p:sp>
        <p:nvSpPr>
          <p:cNvPr id="4" name="TextBox 3"/>
          <p:cNvSpPr txBox="1"/>
          <p:nvPr userDrawn="1"/>
        </p:nvSpPr>
        <p:spPr>
          <a:xfrm>
            <a:off x="2864467" y="1445567"/>
            <a:ext cx="184731" cy="369332"/>
          </a:xfrm>
          <a:prstGeom prst="rect">
            <a:avLst/>
          </a:prstGeom>
          <a:noFill/>
        </p:spPr>
        <p:txBody>
          <a:bodyPr wrap="none" rtlCol="0">
            <a:spAutoFit/>
          </a:bodyPr>
          <a:lstStyle/>
          <a:p>
            <a:endParaRPr lang="en-US" sz="1800" dirty="0"/>
          </a:p>
        </p:txBody>
      </p:sp>
      <p:sp>
        <p:nvSpPr>
          <p:cNvPr id="3" name="TextBox 2"/>
          <p:cNvSpPr txBox="1"/>
          <p:nvPr userDrawn="1"/>
        </p:nvSpPr>
        <p:spPr>
          <a:xfrm>
            <a:off x="1881422" y="6608137"/>
            <a:ext cx="184731" cy="369332"/>
          </a:xfrm>
          <a:prstGeom prst="rect">
            <a:avLst/>
          </a:prstGeom>
          <a:noFill/>
        </p:spPr>
        <p:txBody>
          <a:bodyPr wrap="none" rtlCol="0">
            <a:spAutoFit/>
          </a:bodyPr>
          <a:lstStyle/>
          <a:p>
            <a:endParaRPr lang="en-US" sz="1800" dirty="0"/>
          </a:p>
        </p:txBody>
      </p:sp>
      <p:sp>
        <p:nvSpPr>
          <p:cNvPr id="5" name="TextBox 4"/>
          <p:cNvSpPr txBox="1"/>
          <p:nvPr userDrawn="1"/>
        </p:nvSpPr>
        <p:spPr>
          <a:xfrm>
            <a:off x="1567851" y="6490555"/>
            <a:ext cx="184731" cy="369332"/>
          </a:xfrm>
          <a:prstGeom prst="rect">
            <a:avLst/>
          </a:prstGeom>
          <a:noFill/>
        </p:spPr>
        <p:txBody>
          <a:bodyPr wrap="none" rtlCol="0">
            <a:spAutoFit/>
          </a:bodyPr>
          <a:lstStyle/>
          <a:p>
            <a:endParaRPr lang="en-US" sz="1800" dirty="0"/>
          </a:p>
        </p:txBody>
      </p:sp>
    </p:spTree>
    <p:extLst>
      <p:ext uri="{BB962C8B-B14F-4D97-AF65-F5344CB8AC3E}">
        <p14:creationId xmlns:p14="http://schemas.microsoft.com/office/powerpoint/2010/main" val="182180633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8737600" y="6356351"/>
            <a:ext cx="2844800" cy="365125"/>
          </a:xfrm>
          <a:prstGeom prst="rect">
            <a:avLst/>
          </a:prstGeom>
        </p:spPr>
        <p:txBody>
          <a:bodyPr/>
          <a:lstStyle>
            <a:lvl1pPr>
              <a:defRPr/>
            </a:lvl1pPr>
          </a:lstStyle>
          <a:p>
            <a:fld id="{87034D8C-3CB4-402A-BC46-2AB14C0FE90A}" type="slidenum">
              <a:rPr lang="en-US" smtClean="0"/>
              <a:pPr/>
              <a:t>‹#›</a:t>
            </a:fld>
            <a:endParaRPr lang="en-US" dirty="0"/>
          </a:p>
        </p:txBody>
      </p:sp>
      <p:sp>
        <p:nvSpPr>
          <p:cNvPr id="13" name="Title 1"/>
          <p:cNvSpPr>
            <a:spLocks noGrp="1"/>
          </p:cNvSpPr>
          <p:nvPr>
            <p:ph type="title"/>
          </p:nvPr>
        </p:nvSpPr>
        <p:spPr>
          <a:xfrm>
            <a:off x="508000" y="304800"/>
            <a:ext cx="10160000" cy="609600"/>
          </a:xfrm>
          <a:prstGeom prst="rect">
            <a:avLst/>
          </a:prstGeom>
        </p:spPr>
        <p:txBody>
          <a:bodyPr/>
          <a:lstStyle>
            <a:lvl1pPr>
              <a:defRPr sz="2000">
                <a:solidFill>
                  <a:srgbClr val="593E21"/>
                </a:solidFill>
              </a:defRPr>
            </a:lvl1pPr>
          </a:lstStyle>
          <a:p>
            <a:r>
              <a:rPr lang="en-US" dirty="0"/>
              <a:t>Click to edit Master title style</a:t>
            </a:r>
          </a:p>
        </p:txBody>
      </p:sp>
    </p:spTree>
    <p:extLst>
      <p:ext uri="{BB962C8B-B14F-4D97-AF65-F5344CB8AC3E}">
        <p14:creationId xmlns:p14="http://schemas.microsoft.com/office/powerpoint/2010/main" val="162536758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11480801" y="6489701"/>
            <a:ext cx="512233" cy="365125"/>
          </a:xfrm>
          <a:prstGeom prst="rect">
            <a:avLst/>
          </a:prstGeom>
        </p:spPr>
        <p:txBody>
          <a:bodyPr/>
          <a:lstStyle>
            <a:lvl1pPr>
              <a:defRPr/>
            </a:lvl1pPr>
          </a:lstStyle>
          <a:p>
            <a:fld id="{87034D8C-3CB4-402A-BC46-2AB14C0FE90A}" type="slidenum">
              <a:rPr lang="en-US" smtClean="0"/>
              <a:pPr/>
              <a:t>‹#›</a:t>
            </a:fld>
            <a:endParaRPr lang="en-US" dirty="0"/>
          </a:p>
        </p:txBody>
      </p:sp>
      <p:sp>
        <p:nvSpPr>
          <p:cNvPr id="13" name="Title 1"/>
          <p:cNvSpPr>
            <a:spLocks noGrp="1"/>
          </p:cNvSpPr>
          <p:nvPr>
            <p:ph type="title"/>
          </p:nvPr>
        </p:nvSpPr>
        <p:spPr>
          <a:xfrm>
            <a:off x="508000" y="304800"/>
            <a:ext cx="10160000" cy="609600"/>
          </a:xfrm>
          <a:prstGeom prst="rect">
            <a:avLst/>
          </a:prstGeom>
        </p:spPr>
        <p:txBody>
          <a:bodyPr/>
          <a:lstStyle>
            <a:lvl1pPr>
              <a:defRPr sz="2000">
                <a:solidFill>
                  <a:srgbClr val="593E21"/>
                </a:solidFill>
              </a:defRPr>
            </a:lvl1pPr>
          </a:lstStyle>
          <a:p>
            <a:r>
              <a:rPr lang="en-US" dirty="0"/>
              <a:t>Click to edit Master title style</a:t>
            </a:r>
          </a:p>
        </p:txBody>
      </p:sp>
    </p:spTree>
    <p:extLst>
      <p:ext uri="{BB962C8B-B14F-4D97-AF65-F5344CB8AC3E}">
        <p14:creationId xmlns:p14="http://schemas.microsoft.com/office/powerpoint/2010/main" val="145790295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11480801" y="6489701"/>
            <a:ext cx="512233" cy="365125"/>
          </a:xfrm>
          <a:prstGeom prst="rect">
            <a:avLst/>
          </a:prstGeom>
        </p:spPr>
        <p:txBody>
          <a:bodyPr/>
          <a:lstStyle>
            <a:lvl1pPr>
              <a:defRPr/>
            </a:lvl1pPr>
          </a:lstStyle>
          <a:p>
            <a:fld id="{87034D8C-3CB4-402A-BC46-2AB14C0FE90A}" type="slidenum">
              <a:rPr lang="en-US" smtClean="0"/>
              <a:pPr/>
              <a:t>‹#›</a:t>
            </a:fld>
            <a:endParaRPr lang="en-US" dirty="0"/>
          </a:p>
        </p:txBody>
      </p:sp>
      <p:sp>
        <p:nvSpPr>
          <p:cNvPr id="13" name="Title 1"/>
          <p:cNvSpPr>
            <a:spLocks noGrp="1"/>
          </p:cNvSpPr>
          <p:nvPr>
            <p:ph type="title"/>
          </p:nvPr>
        </p:nvSpPr>
        <p:spPr>
          <a:xfrm>
            <a:off x="508000" y="304800"/>
            <a:ext cx="10160000" cy="609600"/>
          </a:xfrm>
          <a:prstGeom prst="rect">
            <a:avLst/>
          </a:prstGeom>
        </p:spPr>
        <p:txBody>
          <a:bodyPr/>
          <a:lstStyle>
            <a:lvl1pPr>
              <a:defRPr sz="2000">
                <a:solidFill>
                  <a:srgbClr val="593E21"/>
                </a:solidFill>
              </a:defRPr>
            </a:lvl1pPr>
          </a:lstStyle>
          <a:p>
            <a:r>
              <a:rPr lang="en-US" dirty="0"/>
              <a:t>Click to edit Master title style</a:t>
            </a:r>
          </a:p>
        </p:txBody>
      </p:sp>
    </p:spTree>
    <p:extLst>
      <p:ext uri="{BB962C8B-B14F-4D97-AF65-F5344CB8AC3E}">
        <p14:creationId xmlns:p14="http://schemas.microsoft.com/office/powerpoint/2010/main" val="211816177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6" name="Shape 56"/>
          <p:cNvSpPr>
            <a:spLocks noGrp="1"/>
          </p:cNvSpPr>
          <p:nvPr>
            <p:ph type="title"/>
          </p:nvPr>
        </p:nvSpPr>
        <p:spPr>
          <a:prstGeom prst="rect">
            <a:avLst/>
          </a:prstGeom>
        </p:spPr>
        <p:txBody>
          <a:bodyPr/>
          <a:lstStyle/>
          <a:p>
            <a:r>
              <a:t>Title Text</a:t>
            </a:r>
          </a:p>
        </p:txBody>
      </p:sp>
      <p:sp>
        <p:nvSpPr>
          <p:cNvPr id="57" name="Shape 57"/>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58" name="Shape 58"/>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327891287"/>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_*Blank">
    <p:spTree>
      <p:nvGrpSpPr>
        <p:cNvPr id="1" name=""/>
        <p:cNvGrpSpPr/>
        <p:nvPr/>
      </p:nvGrpSpPr>
      <p:grpSpPr>
        <a:xfrm>
          <a:off x="0" y="0"/>
          <a:ext cx="0" cy="0"/>
          <a:chOff x="0" y="0"/>
          <a:chExt cx="0" cy="0"/>
        </a:xfrm>
      </p:grpSpPr>
      <p:sp>
        <p:nvSpPr>
          <p:cNvPr id="2" name="Rectangle 1"/>
          <p:cNvSpPr/>
          <p:nvPr userDrawn="1"/>
        </p:nvSpPr>
        <p:spPr>
          <a:xfrm>
            <a:off x="1" y="0"/>
            <a:ext cx="304800" cy="6858002"/>
          </a:xfrm>
          <a:prstGeom prst="rect">
            <a:avLst/>
          </a:prstGeom>
          <a:solidFill>
            <a:schemeClr val="accent1"/>
          </a:solidFill>
          <a:ln>
            <a:noFill/>
          </a:ln>
        </p:spPr>
        <p:txBody>
          <a:bodyPr vert="horz" wrap="square" lIns="91440" tIns="45720" rIns="91440" bIns="0" numCol="1" anchor="b" anchorCtr="0" compatLnSpc="1">
            <a:prstTxWarp prst="textNoShape">
              <a:avLst/>
            </a:prstTxWarp>
          </a:bodyPr>
          <a:lstStyle/>
          <a:p>
            <a:pPr lvl="0"/>
            <a:endParaRPr lang="en-US" sz="100">
              <a:solidFill>
                <a:schemeClr val="accent1"/>
              </a:solidFill>
            </a:endParaRPr>
          </a:p>
        </p:txBody>
      </p:sp>
      <p:sp>
        <p:nvSpPr>
          <p:cNvPr id="3" name="Title 1"/>
          <p:cNvSpPr>
            <a:spLocks noGrp="1"/>
          </p:cNvSpPr>
          <p:nvPr>
            <p:ph type="title" hasCustomPrompt="1"/>
          </p:nvPr>
        </p:nvSpPr>
        <p:spPr>
          <a:xfrm>
            <a:off x="609603" y="274642"/>
            <a:ext cx="11163868" cy="1074737"/>
          </a:xfrm>
        </p:spPr>
        <p:txBody>
          <a:bodyPr/>
          <a:lstStyle>
            <a:lvl1pPr>
              <a:defRPr b="1"/>
            </a:lvl1pPr>
          </a:lstStyle>
          <a:p>
            <a:r>
              <a:rPr lang="en-US" dirty="0"/>
              <a:t>Title and content </a:t>
            </a:r>
            <a:br>
              <a:rPr lang="en-US" dirty="0"/>
            </a:br>
            <a:endParaRPr lang="en-US" dirty="0"/>
          </a:p>
        </p:txBody>
      </p:sp>
    </p:spTree>
    <p:extLst>
      <p:ext uri="{BB962C8B-B14F-4D97-AF65-F5344CB8AC3E}">
        <p14:creationId xmlns:p14="http://schemas.microsoft.com/office/powerpoint/2010/main" val="368739802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lumns-TWO">
    <p:spTree>
      <p:nvGrpSpPr>
        <p:cNvPr id="1" name=""/>
        <p:cNvGrpSpPr/>
        <p:nvPr/>
      </p:nvGrpSpPr>
      <p:grpSpPr>
        <a:xfrm>
          <a:off x="0" y="0"/>
          <a:ext cx="0" cy="0"/>
          <a:chOff x="0" y="0"/>
          <a:chExt cx="0" cy="0"/>
        </a:xfrm>
      </p:grpSpPr>
      <p:sp>
        <p:nvSpPr>
          <p:cNvPr id="4" name="Text Placeholder 3"/>
          <p:cNvSpPr>
            <a:spLocks noGrp="1"/>
          </p:cNvSpPr>
          <p:nvPr>
            <p:ph type="body" sz="quarter" idx="13"/>
          </p:nvPr>
        </p:nvSpPr>
        <p:spPr>
          <a:xfrm>
            <a:off x="609600" y="1458023"/>
            <a:ext cx="5364480" cy="4664747"/>
          </a:xfrm>
        </p:spPr>
        <p:txBody>
          <a:bodyPr/>
          <a:lstStyle>
            <a:lvl1pPr>
              <a:defRPr sz="1800"/>
            </a:lvl1pPr>
            <a:lvl2pPr marL="457200" indent="-173038">
              <a:spcBef>
                <a:spcPts val="0"/>
              </a:spcBef>
              <a:defRPr sz="1800"/>
            </a:lvl2pPr>
            <a:lvl3pPr marL="627063" indent="-128588">
              <a:defRPr sz="1800"/>
            </a:lvl3pPr>
            <a:lvl4pPr marL="865188" indent="-171450">
              <a:defRPr sz="1400"/>
            </a:lvl4pPr>
            <a:lvl5pPr marL="1084263" indent="-171450">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Text Placeholder 3"/>
          <p:cNvSpPr>
            <a:spLocks noGrp="1"/>
          </p:cNvSpPr>
          <p:nvPr>
            <p:ph type="body" sz="quarter" idx="14"/>
          </p:nvPr>
        </p:nvSpPr>
        <p:spPr>
          <a:xfrm>
            <a:off x="6267452" y="1493299"/>
            <a:ext cx="5648216" cy="4615184"/>
          </a:xfrm>
        </p:spPr>
        <p:txBody>
          <a:bodyPr/>
          <a:lstStyle>
            <a:lvl1pPr>
              <a:defRPr sz="1800"/>
            </a:lvl1pPr>
            <a:lvl2pPr marL="457200" indent="-173038">
              <a:spcBef>
                <a:spcPts val="0"/>
              </a:spcBef>
              <a:defRPr sz="1800"/>
            </a:lvl2pPr>
            <a:lvl3pPr marL="627063" indent="-128588">
              <a:defRPr sz="1800"/>
            </a:lvl3pPr>
            <a:lvl4pPr marL="865188" indent="-171450">
              <a:defRPr sz="1400"/>
            </a:lvl4pPr>
            <a:lvl5pPr marL="1084263" indent="-171450">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hasCustomPrompt="1"/>
          </p:nvPr>
        </p:nvSpPr>
        <p:spPr>
          <a:xfrm>
            <a:off x="609600" y="274642"/>
            <a:ext cx="11306067" cy="1074737"/>
          </a:xfrm>
        </p:spPr>
        <p:txBody>
          <a:bodyPr/>
          <a:lstStyle>
            <a:lvl1pPr>
              <a:defRPr/>
            </a:lvl1pPr>
          </a:lstStyle>
          <a:p>
            <a:r>
              <a:rPr lang="en-US" dirty="0"/>
              <a:t>Two-column CONTENT slide</a:t>
            </a:r>
            <a:br>
              <a:rPr lang="en-US" dirty="0"/>
            </a:br>
            <a:r>
              <a:rPr lang="en-US" dirty="0"/>
              <a:t>one or two lines for headline</a:t>
            </a:r>
          </a:p>
        </p:txBody>
      </p:sp>
    </p:spTree>
    <p:extLst>
      <p:ext uri="{BB962C8B-B14F-4D97-AF65-F5344CB8AC3E}">
        <p14:creationId xmlns:p14="http://schemas.microsoft.com/office/powerpoint/2010/main" val="340757242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lumns-TWO w/boxed heads">
    <p:spTree>
      <p:nvGrpSpPr>
        <p:cNvPr id="1" name=""/>
        <p:cNvGrpSpPr/>
        <p:nvPr/>
      </p:nvGrpSpPr>
      <p:grpSpPr>
        <a:xfrm>
          <a:off x="0" y="0"/>
          <a:ext cx="0" cy="0"/>
          <a:chOff x="0" y="0"/>
          <a:chExt cx="0" cy="0"/>
        </a:xfrm>
      </p:grpSpPr>
      <p:sp>
        <p:nvSpPr>
          <p:cNvPr id="4" name="Text Placeholder 3"/>
          <p:cNvSpPr>
            <a:spLocks noGrp="1"/>
          </p:cNvSpPr>
          <p:nvPr>
            <p:ph type="body" sz="quarter" idx="13"/>
          </p:nvPr>
        </p:nvSpPr>
        <p:spPr>
          <a:xfrm>
            <a:off x="614528" y="2263770"/>
            <a:ext cx="5486400" cy="3835882"/>
          </a:xfrm>
          <a:ln>
            <a:solidFill>
              <a:schemeClr val="bg1">
                <a:lumMod val="50000"/>
              </a:schemeClr>
            </a:solidFill>
          </a:ln>
        </p:spPr>
        <p:txBody>
          <a:bodyPr lIns="182880" tIns="91440" rIns="91440"/>
          <a:lstStyle>
            <a:lvl1pPr>
              <a:defRPr sz="1800"/>
            </a:lvl1pPr>
            <a:lvl2pPr marL="457200" indent="-173038">
              <a:defRPr sz="1800"/>
            </a:lvl2pPr>
            <a:lvl3pPr marL="627063" indent="-128588">
              <a:defRPr sz="1800"/>
            </a:lvl3pPr>
            <a:lvl4pPr marL="865188" indent="-171450">
              <a:defRPr sz="1400"/>
            </a:lvl4pPr>
            <a:lvl5pPr marL="1084263" indent="-171450">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 Placeholder 3"/>
          <p:cNvSpPr>
            <a:spLocks noGrp="1"/>
          </p:cNvSpPr>
          <p:nvPr>
            <p:ph type="body" sz="quarter" idx="14"/>
          </p:nvPr>
        </p:nvSpPr>
        <p:spPr>
          <a:xfrm>
            <a:off x="6286500" y="2263770"/>
            <a:ext cx="5486400" cy="3835882"/>
          </a:xfrm>
          <a:ln>
            <a:solidFill>
              <a:schemeClr val="bg1">
                <a:lumMod val="50000"/>
              </a:schemeClr>
            </a:solidFill>
          </a:ln>
        </p:spPr>
        <p:txBody>
          <a:bodyPr lIns="182880" tIns="91440" rIns="91440"/>
          <a:lstStyle>
            <a:lvl1pPr>
              <a:defRPr sz="1800"/>
            </a:lvl1pPr>
            <a:lvl2pPr marL="457200" indent="-173038">
              <a:defRPr sz="1800"/>
            </a:lvl2pPr>
            <a:lvl3pPr marL="627063" indent="-128588">
              <a:defRPr sz="1800"/>
            </a:lvl3pPr>
            <a:lvl4pPr marL="865188" indent="-171450">
              <a:defRPr sz="1400"/>
            </a:lvl4pPr>
            <a:lvl5pPr marL="1084263" indent="-171450">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3"/>
          <p:cNvSpPr>
            <a:spLocks noGrp="1"/>
          </p:cNvSpPr>
          <p:nvPr>
            <p:ph type="body" sz="quarter" idx="16" hasCustomPrompt="1"/>
          </p:nvPr>
        </p:nvSpPr>
        <p:spPr>
          <a:xfrm>
            <a:off x="6286500" y="1684229"/>
            <a:ext cx="5486400" cy="620998"/>
          </a:xfrm>
          <a:prstGeom prst="rect">
            <a:avLst/>
          </a:prstGeom>
          <a:solidFill>
            <a:schemeClr val="accent1"/>
          </a:solidFill>
          <a:ln w="9525">
            <a:solidFill>
              <a:schemeClr val="accent1"/>
            </a:solidFill>
            <a:miter lim="800000"/>
          </a:ln>
        </p:spPr>
        <p:txBody>
          <a:bodyPr lIns="182880" bIns="0" anchor="ctr"/>
          <a:lstStyle>
            <a:lvl1pPr marL="0" indent="0" algn="l">
              <a:lnSpc>
                <a:spcPct val="100000"/>
              </a:lnSpc>
              <a:buNone/>
              <a:defRPr sz="1800" b="1" cap="all" baseline="0">
                <a:solidFill>
                  <a:schemeClr val="bg1"/>
                </a:solidFill>
              </a:defRPr>
            </a:lvl1pPr>
            <a:lvl2pPr marL="457200" indent="-173038">
              <a:defRPr sz="1600"/>
            </a:lvl2pPr>
            <a:lvl3pPr marL="627063" indent="-128588">
              <a:defRPr sz="1400"/>
            </a:lvl3pPr>
            <a:lvl4pPr marL="865188" indent="-171450">
              <a:defRPr sz="1200"/>
            </a:lvl4pPr>
            <a:lvl5pPr marL="1084263" indent="-171450">
              <a:defRPr sz="1200"/>
            </a:lvl5pPr>
          </a:lstStyle>
          <a:p>
            <a:pPr lvl="0"/>
            <a:r>
              <a:rPr lang="en-US" dirty="0"/>
              <a:t>Click to Add Headline</a:t>
            </a:r>
          </a:p>
        </p:txBody>
      </p:sp>
      <p:sp>
        <p:nvSpPr>
          <p:cNvPr id="5" name="Slide Number Placeholder 4"/>
          <p:cNvSpPr>
            <a:spLocks noGrp="1"/>
          </p:cNvSpPr>
          <p:nvPr>
            <p:ph type="sldNum" sz="quarter" idx="10"/>
          </p:nvPr>
        </p:nvSpPr>
        <p:spPr>
          <a:xfrm>
            <a:off x="11167533" y="6220771"/>
            <a:ext cx="609600" cy="401838"/>
          </a:xfrm>
          <a:prstGeom prst="rect">
            <a:avLst/>
          </a:prstGeom>
        </p:spPr>
        <p:txBody>
          <a:bodyPr/>
          <a:lstStyle/>
          <a:p>
            <a:fld id="{AEFAAC5A-9C4F-4278-920D-DF2BAB595749}" type="slidenum">
              <a:rPr lang="en-US" smtClean="0"/>
              <a:pPr/>
              <a:t>‹#›</a:t>
            </a:fld>
            <a:endParaRPr lang="en-US" dirty="0"/>
          </a:p>
        </p:txBody>
      </p:sp>
      <p:sp>
        <p:nvSpPr>
          <p:cNvPr id="7" name="Text Placeholder 5"/>
          <p:cNvSpPr>
            <a:spLocks noGrp="1"/>
          </p:cNvSpPr>
          <p:nvPr>
            <p:ph type="body" sz="quarter" idx="12" hasCustomPrompt="1"/>
          </p:nvPr>
        </p:nvSpPr>
        <p:spPr>
          <a:xfrm>
            <a:off x="609603" y="1168753"/>
            <a:ext cx="11163868" cy="499715"/>
          </a:xfrm>
          <a:noFill/>
        </p:spPr>
        <p:txBody>
          <a:bodyPr bIns="0">
            <a:noAutofit/>
          </a:bodyPr>
          <a:lstStyle>
            <a:lvl1pPr marL="0" indent="0">
              <a:lnSpc>
                <a:spcPct val="90000"/>
              </a:lnSpc>
              <a:spcBef>
                <a:spcPts val="0"/>
              </a:spcBef>
              <a:buNone/>
              <a:defRPr sz="2000" b="1">
                <a:solidFill>
                  <a:srgbClr val="0065A2"/>
                </a:solidFill>
              </a:defRPr>
            </a:lvl1pPr>
          </a:lstStyle>
          <a:p>
            <a:r>
              <a:rPr lang="en-US" dirty="0"/>
              <a:t>Slide subtitle optional -  delete as needed</a:t>
            </a:r>
          </a:p>
        </p:txBody>
      </p:sp>
      <p:sp>
        <p:nvSpPr>
          <p:cNvPr id="9" name="Text Placeholder 3"/>
          <p:cNvSpPr>
            <a:spLocks noGrp="1"/>
          </p:cNvSpPr>
          <p:nvPr>
            <p:ph type="body" sz="quarter" idx="15" hasCustomPrompt="1"/>
          </p:nvPr>
        </p:nvSpPr>
        <p:spPr>
          <a:xfrm>
            <a:off x="614528" y="1684229"/>
            <a:ext cx="5486400" cy="620998"/>
          </a:xfrm>
          <a:prstGeom prst="rect">
            <a:avLst/>
          </a:prstGeom>
          <a:solidFill>
            <a:schemeClr val="accent1"/>
          </a:solidFill>
          <a:ln w="9525">
            <a:solidFill>
              <a:schemeClr val="accent1"/>
            </a:solidFill>
            <a:miter lim="800000"/>
          </a:ln>
          <a:effectLst/>
        </p:spPr>
        <p:txBody>
          <a:bodyPr lIns="182880" bIns="0" anchor="ctr"/>
          <a:lstStyle>
            <a:lvl1pPr marL="0" indent="0" algn="l">
              <a:lnSpc>
                <a:spcPct val="100000"/>
              </a:lnSpc>
              <a:buNone/>
              <a:defRPr sz="1800" b="1" cap="all" baseline="0">
                <a:solidFill>
                  <a:schemeClr val="bg1"/>
                </a:solidFill>
              </a:defRPr>
            </a:lvl1pPr>
            <a:lvl2pPr marL="457200" indent="-173038">
              <a:defRPr sz="1600"/>
            </a:lvl2pPr>
            <a:lvl3pPr marL="627063" indent="-128588">
              <a:defRPr sz="1400"/>
            </a:lvl3pPr>
            <a:lvl4pPr marL="865188" indent="-171450">
              <a:defRPr sz="1200"/>
            </a:lvl4pPr>
            <a:lvl5pPr marL="1084263" indent="-171450">
              <a:defRPr sz="1200"/>
            </a:lvl5pPr>
          </a:lstStyle>
          <a:p>
            <a:pPr lvl="0"/>
            <a:r>
              <a:rPr lang="en-US" dirty="0"/>
              <a:t>Click to Add Headline</a:t>
            </a:r>
          </a:p>
        </p:txBody>
      </p:sp>
      <p:sp>
        <p:nvSpPr>
          <p:cNvPr id="2" name="Title 1"/>
          <p:cNvSpPr>
            <a:spLocks noGrp="1"/>
          </p:cNvSpPr>
          <p:nvPr>
            <p:ph type="title" hasCustomPrompt="1"/>
          </p:nvPr>
        </p:nvSpPr>
        <p:spPr/>
        <p:txBody>
          <a:bodyPr/>
          <a:lstStyle>
            <a:lvl1pPr>
              <a:defRPr baseline="0"/>
            </a:lvl1pPr>
          </a:lstStyle>
          <a:p>
            <a:r>
              <a:rPr lang="en-US" dirty="0"/>
              <a:t>Two-column CONTENT slide</a:t>
            </a:r>
            <a:br>
              <a:rPr lang="en-US" dirty="0"/>
            </a:br>
            <a:r>
              <a:rPr lang="en-US" dirty="0"/>
              <a:t>with box treatment</a:t>
            </a:r>
          </a:p>
        </p:txBody>
      </p:sp>
    </p:spTree>
    <p:extLst>
      <p:ext uri="{BB962C8B-B14F-4D97-AF65-F5344CB8AC3E}">
        <p14:creationId xmlns:p14="http://schemas.microsoft.com/office/powerpoint/2010/main" val="342340579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IMAGES - Vertical">
    <p:spTree>
      <p:nvGrpSpPr>
        <p:cNvPr id="1" name=""/>
        <p:cNvGrpSpPr/>
        <p:nvPr/>
      </p:nvGrpSpPr>
      <p:grpSpPr>
        <a:xfrm>
          <a:off x="0" y="0"/>
          <a:ext cx="0" cy="0"/>
          <a:chOff x="0" y="0"/>
          <a:chExt cx="0" cy="0"/>
        </a:xfrm>
      </p:grpSpPr>
      <p:sp>
        <p:nvSpPr>
          <p:cNvPr id="5" name="Slide Number Placeholder 4"/>
          <p:cNvSpPr>
            <a:spLocks noGrp="1"/>
          </p:cNvSpPr>
          <p:nvPr>
            <p:ph type="sldNum" sz="quarter" idx="10"/>
          </p:nvPr>
        </p:nvSpPr>
        <p:spPr>
          <a:xfrm>
            <a:off x="11167533" y="6220771"/>
            <a:ext cx="609600" cy="401838"/>
          </a:xfrm>
          <a:prstGeom prst="rect">
            <a:avLst/>
          </a:prstGeom>
        </p:spPr>
        <p:txBody>
          <a:bodyPr/>
          <a:lstStyle/>
          <a:p>
            <a:fld id="{A5FEC96C-AFD1-4C49-9493-F5643E5E2E8F}" type="slidenum">
              <a:rPr lang="en-US" smtClean="0"/>
              <a:t>‹#›</a:t>
            </a:fld>
            <a:endParaRPr lang="en-US"/>
          </a:p>
        </p:txBody>
      </p:sp>
      <p:sp>
        <p:nvSpPr>
          <p:cNvPr id="4" name="Text Placeholder 3"/>
          <p:cNvSpPr>
            <a:spLocks noGrp="1"/>
          </p:cNvSpPr>
          <p:nvPr>
            <p:ph type="body" sz="quarter" idx="13"/>
          </p:nvPr>
        </p:nvSpPr>
        <p:spPr>
          <a:xfrm>
            <a:off x="6004768" y="1699995"/>
            <a:ext cx="5759667" cy="2249430"/>
          </a:xfrm>
        </p:spPr>
        <p:txBody>
          <a:bodyPr tIns="0"/>
          <a:lstStyle>
            <a:lvl1pPr>
              <a:spcBef>
                <a:spcPts val="600"/>
              </a:spcBef>
              <a:defRPr sz="1800"/>
            </a:lvl1pPr>
            <a:lvl2pPr marL="457200" indent="-173038">
              <a:spcBef>
                <a:spcPts val="0"/>
              </a:spcBef>
              <a:defRPr sz="1800"/>
            </a:lvl2pPr>
            <a:lvl3pPr marL="627063" indent="-128588">
              <a:spcBef>
                <a:spcPts val="0"/>
              </a:spcBef>
              <a:defRPr sz="1800"/>
            </a:lvl3pPr>
            <a:lvl4pPr marL="865188" indent="-171450">
              <a:spcBef>
                <a:spcPts val="0"/>
              </a:spcBef>
              <a:defRPr sz="1600"/>
            </a:lvl4pPr>
            <a:lvl5pPr marL="1084263" indent="-171450">
              <a:spcBef>
                <a:spcPts val="0"/>
              </a:spcBef>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Picture Placeholder 4"/>
          <p:cNvSpPr>
            <a:spLocks noGrp="1"/>
          </p:cNvSpPr>
          <p:nvPr>
            <p:ph type="pic" sz="quarter" idx="15" hasCustomPrompt="1"/>
          </p:nvPr>
        </p:nvSpPr>
        <p:spPr>
          <a:xfrm>
            <a:off x="660906" y="1699995"/>
            <a:ext cx="4972641" cy="2286000"/>
          </a:xfrm>
          <a:solidFill>
            <a:schemeClr val="bg1">
              <a:lumMod val="75000"/>
            </a:schemeClr>
          </a:solidFill>
        </p:spPr>
        <p:txBody>
          <a:bodyPr tIns="365760"/>
          <a:lstStyle>
            <a:lvl1pPr marL="0" indent="0" algn="ctr">
              <a:buNone/>
              <a:defRPr baseline="0"/>
            </a:lvl1pPr>
          </a:lstStyle>
          <a:p>
            <a:r>
              <a:rPr lang="en-US" dirty="0"/>
              <a:t>Click icon to insert an image</a:t>
            </a:r>
          </a:p>
        </p:txBody>
      </p:sp>
      <p:sp>
        <p:nvSpPr>
          <p:cNvPr id="12" name="Picture Placeholder 4"/>
          <p:cNvSpPr>
            <a:spLocks noGrp="1"/>
          </p:cNvSpPr>
          <p:nvPr>
            <p:ph type="pic" sz="quarter" idx="16" hasCustomPrompt="1"/>
          </p:nvPr>
        </p:nvSpPr>
        <p:spPr>
          <a:xfrm>
            <a:off x="660906" y="4080588"/>
            <a:ext cx="4972641" cy="2286000"/>
          </a:xfrm>
          <a:solidFill>
            <a:schemeClr val="bg1">
              <a:lumMod val="75000"/>
            </a:schemeClr>
          </a:solidFill>
        </p:spPr>
        <p:txBody>
          <a:bodyPr tIns="365760"/>
          <a:lstStyle>
            <a:lvl1pPr marL="0" indent="0" algn="ctr">
              <a:buNone/>
              <a:defRPr baseline="0"/>
            </a:lvl1pPr>
          </a:lstStyle>
          <a:p>
            <a:r>
              <a:rPr lang="en-US" dirty="0"/>
              <a:t>Click icon to insert an image</a:t>
            </a:r>
          </a:p>
        </p:txBody>
      </p:sp>
      <p:sp>
        <p:nvSpPr>
          <p:cNvPr id="2" name="Title 1"/>
          <p:cNvSpPr>
            <a:spLocks noGrp="1"/>
          </p:cNvSpPr>
          <p:nvPr>
            <p:ph type="title" hasCustomPrompt="1"/>
          </p:nvPr>
        </p:nvSpPr>
        <p:spPr/>
        <p:txBody>
          <a:bodyPr/>
          <a:lstStyle>
            <a:lvl1pPr>
              <a:defRPr baseline="0"/>
            </a:lvl1pPr>
          </a:lstStyle>
          <a:p>
            <a:r>
              <a:rPr lang="en-US" dirty="0"/>
              <a:t>TWO IMAGES – VERTICAL</a:t>
            </a:r>
            <a:br>
              <a:rPr lang="en-US" dirty="0"/>
            </a:br>
            <a:r>
              <a:rPr lang="en-US" dirty="0"/>
              <a:t>Headline in </a:t>
            </a:r>
            <a:r>
              <a:rPr lang="en-US" dirty="0" err="1"/>
              <a:t>arial</a:t>
            </a:r>
            <a:r>
              <a:rPr lang="en-US" dirty="0"/>
              <a:t> and all caps</a:t>
            </a:r>
          </a:p>
        </p:txBody>
      </p:sp>
      <p:sp>
        <p:nvSpPr>
          <p:cNvPr id="8" name="Text Placeholder 5"/>
          <p:cNvSpPr>
            <a:spLocks noGrp="1"/>
          </p:cNvSpPr>
          <p:nvPr>
            <p:ph type="body" sz="quarter" idx="12" hasCustomPrompt="1"/>
          </p:nvPr>
        </p:nvSpPr>
        <p:spPr>
          <a:xfrm>
            <a:off x="609603" y="1168753"/>
            <a:ext cx="11163868" cy="499715"/>
          </a:xfrm>
        </p:spPr>
        <p:txBody>
          <a:bodyPr bIns="0">
            <a:noAutofit/>
          </a:bodyPr>
          <a:lstStyle>
            <a:lvl1pPr marL="0" indent="0">
              <a:lnSpc>
                <a:spcPct val="90000"/>
              </a:lnSpc>
              <a:spcBef>
                <a:spcPts val="0"/>
              </a:spcBef>
              <a:buNone/>
              <a:defRPr sz="2000" b="1">
                <a:solidFill>
                  <a:srgbClr val="0065A2"/>
                </a:solidFill>
              </a:defRPr>
            </a:lvl1pPr>
          </a:lstStyle>
          <a:p>
            <a:r>
              <a:rPr lang="en-US" dirty="0"/>
              <a:t>Slide subtitle optional -  delete as needed</a:t>
            </a:r>
          </a:p>
        </p:txBody>
      </p:sp>
      <p:sp>
        <p:nvSpPr>
          <p:cNvPr id="10" name="Text Placeholder 3"/>
          <p:cNvSpPr>
            <a:spLocks noGrp="1"/>
          </p:cNvSpPr>
          <p:nvPr>
            <p:ph type="body" sz="quarter" idx="18"/>
          </p:nvPr>
        </p:nvSpPr>
        <p:spPr>
          <a:xfrm>
            <a:off x="6004768" y="4066957"/>
            <a:ext cx="5759667" cy="2249430"/>
          </a:xfrm>
        </p:spPr>
        <p:txBody>
          <a:bodyPr tIns="0"/>
          <a:lstStyle>
            <a:lvl1pPr>
              <a:spcBef>
                <a:spcPts val="600"/>
              </a:spcBef>
              <a:defRPr sz="1800"/>
            </a:lvl1pPr>
            <a:lvl2pPr marL="457200" indent="-173038">
              <a:spcBef>
                <a:spcPts val="0"/>
              </a:spcBef>
              <a:defRPr sz="1800"/>
            </a:lvl2pPr>
            <a:lvl3pPr marL="627063" indent="-128588">
              <a:spcBef>
                <a:spcPts val="0"/>
              </a:spcBef>
              <a:defRPr sz="1800"/>
            </a:lvl3pPr>
            <a:lvl4pPr marL="865188" indent="-171450">
              <a:spcBef>
                <a:spcPts val="0"/>
              </a:spcBef>
              <a:defRPr sz="1600"/>
            </a:lvl4pPr>
            <a:lvl5pPr marL="1084263" indent="-171450">
              <a:spcBef>
                <a:spcPts val="0"/>
              </a:spcBef>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Box 10"/>
          <p:cNvSpPr txBox="1"/>
          <p:nvPr userDrawn="1"/>
        </p:nvSpPr>
        <p:spPr>
          <a:xfrm>
            <a:off x="-2501970" y="0"/>
            <a:ext cx="2065241" cy="2523768"/>
          </a:xfrm>
          <a:prstGeom prst="rect">
            <a:avLst/>
          </a:prstGeom>
          <a:solidFill>
            <a:schemeClr val="bg1">
              <a:lumMod val="50000"/>
            </a:schemeClr>
          </a:solidFill>
        </p:spPr>
        <p:txBody>
          <a:bodyPr wrap="square" rtlCol="0">
            <a:spAutoFit/>
          </a:bodyPr>
          <a:lstStyle/>
          <a:p>
            <a:r>
              <a:rPr lang="en-US" sz="1400" b="1" dirty="0">
                <a:solidFill>
                  <a:schemeClr val="bg1"/>
                </a:solidFill>
              </a:rPr>
              <a:t>Instructions on replacing a current image:</a:t>
            </a:r>
          </a:p>
          <a:p>
            <a:pPr marL="228600" indent="-228600">
              <a:buFont typeface="+mj-lt"/>
              <a:buAutoNum type="arabicPeriod"/>
            </a:pPr>
            <a:r>
              <a:rPr lang="en-US" sz="1400" dirty="0">
                <a:solidFill>
                  <a:schemeClr val="bg1"/>
                </a:solidFill>
              </a:rPr>
              <a:t>Select and delete image and click the icon to insert a different image</a:t>
            </a:r>
          </a:p>
          <a:p>
            <a:pPr marL="228600" indent="-228600">
              <a:buFont typeface="+mj-lt"/>
              <a:buAutoNum type="arabicPeriod"/>
            </a:pPr>
            <a:r>
              <a:rPr lang="en-US" sz="1400" dirty="0">
                <a:solidFill>
                  <a:schemeClr val="bg1"/>
                </a:solidFill>
              </a:rPr>
              <a:t>Use the crop tool to position the image within the shape.  </a:t>
            </a:r>
          </a:p>
          <a:p>
            <a:endParaRPr lang="en-US" sz="1800" dirty="0">
              <a:solidFill>
                <a:schemeClr val="bg1"/>
              </a:solidFill>
            </a:endParaRPr>
          </a:p>
        </p:txBody>
      </p:sp>
    </p:spTree>
    <p:extLst>
      <p:ext uri="{BB962C8B-B14F-4D97-AF65-F5344CB8AC3E}">
        <p14:creationId xmlns:p14="http://schemas.microsoft.com/office/powerpoint/2010/main" val="7779448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HREE IMAGES - vertical">
    <p:spTree>
      <p:nvGrpSpPr>
        <p:cNvPr id="1" name=""/>
        <p:cNvGrpSpPr/>
        <p:nvPr/>
      </p:nvGrpSpPr>
      <p:grpSpPr>
        <a:xfrm>
          <a:off x="0" y="0"/>
          <a:ext cx="0" cy="0"/>
          <a:chOff x="0" y="0"/>
          <a:chExt cx="0" cy="0"/>
        </a:xfrm>
      </p:grpSpPr>
      <p:sp>
        <p:nvSpPr>
          <p:cNvPr id="5" name="Slide Number Placeholder 4"/>
          <p:cNvSpPr>
            <a:spLocks noGrp="1"/>
          </p:cNvSpPr>
          <p:nvPr>
            <p:ph type="sldNum" sz="quarter" idx="10"/>
          </p:nvPr>
        </p:nvSpPr>
        <p:spPr>
          <a:xfrm>
            <a:off x="11167533" y="6220771"/>
            <a:ext cx="609600" cy="401838"/>
          </a:xfrm>
          <a:prstGeom prst="rect">
            <a:avLst/>
          </a:prstGeom>
        </p:spPr>
        <p:txBody>
          <a:bodyPr/>
          <a:lstStyle/>
          <a:p>
            <a:fld id="{A5FEC96C-AFD1-4C49-9493-F5643E5E2E8F}" type="slidenum">
              <a:rPr lang="en-US" smtClean="0"/>
              <a:t>‹#›</a:t>
            </a:fld>
            <a:endParaRPr lang="en-US"/>
          </a:p>
        </p:txBody>
      </p:sp>
      <p:sp>
        <p:nvSpPr>
          <p:cNvPr id="4" name="Text Placeholder 3"/>
          <p:cNvSpPr>
            <a:spLocks noGrp="1"/>
          </p:cNvSpPr>
          <p:nvPr>
            <p:ph type="body" sz="quarter" idx="13"/>
          </p:nvPr>
        </p:nvSpPr>
        <p:spPr>
          <a:xfrm>
            <a:off x="4060413" y="1731527"/>
            <a:ext cx="7753216" cy="1479362"/>
          </a:xfrm>
        </p:spPr>
        <p:txBody>
          <a:bodyPr tIns="0"/>
          <a:lstStyle>
            <a:lvl1pPr>
              <a:spcBef>
                <a:spcPts val="600"/>
              </a:spcBef>
              <a:defRPr sz="1800"/>
            </a:lvl1pPr>
            <a:lvl2pPr marL="457200" indent="-173038">
              <a:spcBef>
                <a:spcPts val="0"/>
              </a:spcBef>
              <a:defRPr sz="1800"/>
            </a:lvl2pPr>
            <a:lvl3pPr marL="627063" indent="-128588">
              <a:spcBef>
                <a:spcPts val="0"/>
              </a:spcBef>
              <a:defRPr sz="1800"/>
            </a:lvl3pPr>
            <a:lvl4pPr marL="865188" indent="-171450">
              <a:spcBef>
                <a:spcPts val="0"/>
              </a:spcBef>
              <a:defRPr sz="1600"/>
            </a:lvl4pPr>
            <a:lvl5pPr marL="1084263" indent="-171450">
              <a:spcBef>
                <a:spcPts val="0"/>
              </a:spcBef>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Picture Placeholder 4"/>
          <p:cNvSpPr>
            <a:spLocks noGrp="1"/>
          </p:cNvSpPr>
          <p:nvPr>
            <p:ph type="pic" sz="quarter" idx="15" hasCustomPrompt="1"/>
          </p:nvPr>
        </p:nvSpPr>
        <p:spPr>
          <a:xfrm>
            <a:off x="652527" y="1720414"/>
            <a:ext cx="2698328" cy="1347056"/>
          </a:xfrm>
          <a:solidFill>
            <a:schemeClr val="bg1">
              <a:lumMod val="75000"/>
            </a:schemeClr>
          </a:solidFill>
        </p:spPr>
        <p:txBody>
          <a:bodyPr tIns="365760"/>
          <a:lstStyle>
            <a:lvl1pPr marL="0" indent="0" algn="ctr">
              <a:buNone/>
              <a:defRPr baseline="0"/>
            </a:lvl1pPr>
          </a:lstStyle>
          <a:p>
            <a:r>
              <a:rPr lang="en-US" dirty="0"/>
              <a:t>Click icon to insert an image</a:t>
            </a:r>
          </a:p>
        </p:txBody>
      </p:sp>
      <p:sp>
        <p:nvSpPr>
          <p:cNvPr id="12" name="Picture Placeholder 4"/>
          <p:cNvSpPr>
            <a:spLocks noGrp="1"/>
          </p:cNvSpPr>
          <p:nvPr>
            <p:ph type="pic" sz="quarter" idx="16" hasCustomPrompt="1"/>
          </p:nvPr>
        </p:nvSpPr>
        <p:spPr>
          <a:xfrm>
            <a:off x="649353" y="3290408"/>
            <a:ext cx="2704676" cy="1347056"/>
          </a:xfrm>
          <a:solidFill>
            <a:schemeClr val="bg1">
              <a:lumMod val="75000"/>
            </a:schemeClr>
          </a:solidFill>
        </p:spPr>
        <p:txBody>
          <a:bodyPr tIns="365760"/>
          <a:lstStyle>
            <a:lvl1pPr marL="0" indent="0" algn="ctr">
              <a:buNone/>
              <a:defRPr baseline="0"/>
            </a:lvl1pPr>
          </a:lstStyle>
          <a:p>
            <a:r>
              <a:rPr lang="en-US" dirty="0"/>
              <a:t>Click icon to insert an image</a:t>
            </a:r>
          </a:p>
        </p:txBody>
      </p:sp>
      <p:sp>
        <p:nvSpPr>
          <p:cNvPr id="2" name="Title 1"/>
          <p:cNvSpPr>
            <a:spLocks noGrp="1"/>
          </p:cNvSpPr>
          <p:nvPr>
            <p:ph type="title" hasCustomPrompt="1"/>
          </p:nvPr>
        </p:nvSpPr>
        <p:spPr/>
        <p:txBody>
          <a:bodyPr/>
          <a:lstStyle>
            <a:lvl1pPr>
              <a:defRPr baseline="0"/>
            </a:lvl1pPr>
          </a:lstStyle>
          <a:p>
            <a:r>
              <a:rPr lang="en-US" dirty="0"/>
              <a:t>THREE IMAGES – VERTICAL</a:t>
            </a:r>
            <a:br>
              <a:rPr lang="en-US" dirty="0"/>
            </a:br>
            <a:r>
              <a:rPr lang="en-US" dirty="0"/>
              <a:t>Headline in </a:t>
            </a:r>
            <a:r>
              <a:rPr lang="en-US" dirty="0" err="1"/>
              <a:t>arial</a:t>
            </a:r>
            <a:r>
              <a:rPr lang="en-US" dirty="0"/>
              <a:t> and all caps</a:t>
            </a:r>
          </a:p>
        </p:txBody>
      </p:sp>
      <p:sp>
        <p:nvSpPr>
          <p:cNvPr id="8" name="Text Placeholder 5"/>
          <p:cNvSpPr>
            <a:spLocks noGrp="1"/>
          </p:cNvSpPr>
          <p:nvPr>
            <p:ph type="body" sz="quarter" idx="12" hasCustomPrompt="1"/>
          </p:nvPr>
        </p:nvSpPr>
        <p:spPr>
          <a:xfrm>
            <a:off x="609603" y="1168753"/>
            <a:ext cx="11163868" cy="499715"/>
          </a:xfrm>
        </p:spPr>
        <p:txBody>
          <a:bodyPr bIns="0">
            <a:noAutofit/>
          </a:bodyPr>
          <a:lstStyle>
            <a:lvl1pPr marL="0" indent="0">
              <a:lnSpc>
                <a:spcPct val="90000"/>
              </a:lnSpc>
              <a:spcBef>
                <a:spcPts val="0"/>
              </a:spcBef>
              <a:buNone/>
              <a:defRPr sz="2000" b="1">
                <a:solidFill>
                  <a:srgbClr val="0065A2"/>
                </a:solidFill>
              </a:defRPr>
            </a:lvl1pPr>
          </a:lstStyle>
          <a:p>
            <a:r>
              <a:rPr lang="en-US" dirty="0"/>
              <a:t>Slide subtitle optional -  delete as needed</a:t>
            </a:r>
          </a:p>
        </p:txBody>
      </p:sp>
      <p:sp>
        <p:nvSpPr>
          <p:cNvPr id="10" name="Text Placeholder 3"/>
          <p:cNvSpPr>
            <a:spLocks noGrp="1"/>
          </p:cNvSpPr>
          <p:nvPr>
            <p:ph type="body" sz="quarter" idx="18"/>
          </p:nvPr>
        </p:nvSpPr>
        <p:spPr>
          <a:xfrm>
            <a:off x="4060413" y="3304768"/>
            <a:ext cx="7753216" cy="1479362"/>
          </a:xfrm>
        </p:spPr>
        <p:txBody>
          <a:bodyPr tIns="0"/>
          <a:lstStyle>
            <a:lvl1pPr>
              <a:spcBef>
                <a:spcPts val="600"/>
              </a:spcBef>
              <a:defRPr sz="1800"/>
            </a:lvl1pPr>
            <a:lvl2pPr marL="457200" indent="-173038">
              <a:spcBef>
                <a:spcPts val="0"/>
              </a:spcBef>
              <a:defRPr sz="1800"/>
            </a:lvl2pPr>
            <a:lvl3pPr marL="627063" indent="-128588">
              <a:spcBef>
                <a:spcPts val="0"/>
              </a:spcBef>
              <a:defRPr sz="1800"/>
            </a:lvl3pPr>
            <a:lvl4pPr marL="865188" indent="-171450">
              <a:spcBef>
                <a:spcPts val="0"/>
              </a:spcBef>
              <a:defRPr sz="1600"/>
            </a:lvl4pPr>
            <a:lvl5pPr marL="1084263" indent="-171450">
              <a:spcBef>
                <a:spcPts val="0"/>
              </a:spcBef>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Picture Placeholder 4"/>
          <p:cNvSpPr>
            <a:spLocks noGrp="1"/>
          </p:cNvSpPr>
          <p:nvPr>
            <p:ph type="pic" sz="quarter" idx="19" hasCustomPrompt="1"/>
          </p:nvPr>
        </p:nvSpPr>
        <p:spPr>
          <a:xfrm>
            <a:off x="649351" y="4872981"/>
            <a:ext cx="2704676" cy="1347056"/>
          </a:xfrm>
          <a:solidFill>
            <a:schemeClr val="bg1">
              <a:lumMod val="75000"/>
            </a:schemeClr>
          </a:solidFill>
        </p:spPr>
        <p:txBody>
          <a:bodyPr tIns="365760"/>
          <a:lstStyle>
            <a:lvl1pPr marL="0" indent="0" algn="ctr">
              <a:buNone/>
              <a:defRPr baseline="0"/>
            </a:lvl1pPr>
          </a:lstStyle>
          <a:p>
            <a:r>
              <a:rPr lang="en-US" dirty="0"/>
              <a:t>Click icon to insert an image</a:t>
            </a:r>
          </a:p>
        </p:txBody>
      </p:sp>
      <p:sp>
        <p:nvSpPr>
          <p:cNvPr id="15" name="Text Placeholder 3"/>
          <p:cNvSpPr>
            <a:spLocks noGrp="1"/>
          </p:cNvSpPr>
          <p:nvPr>
            <p:ph type="body" sz="quarter" idx="20"/>
          </p:nvPr>
        </p:nvSpPr>
        <p:spPr>
          <a:xfrm>
            <a:off x="4060413" y="4856121"/>
            <a:ext cx="7753216" cy="1479362"/>
          </a:xfrm>
        </p:spPr>
        <p:txBody>
          <a:bodyPr tIns="0"/>
          <a:lstStyle>
            <a:lvl1pPr>
              <a:spcBef>
                <a:spcPts val="600"/>
              </a:spcBef>
              <a:defRPr sz="1800"/>
            </a:lvl1pPr>
            <a:lvl2pPr marL="457200" indent="-173038">
              <a:spcBef>
                <a:spcPts val="0"/>
              </a:spcBef>
              <a:defRPr sz="1800"/>
            </a:lvl2pPr>
            <a:lvl3pPr marL="627063" indent="-128588">
              <a:spcBef>
                <a:spcPts val="0"/>
              </a:spcBef>
              <a:defRPr sz="1800"/>
            </a:lvl3pPr>
            <a:lvl4pPr marL="865188" indent="-171450">
              <a:spcBef>
                <a:spcPts val="0"/>
              </a:spcBef>
              <a:defRPr sz="1600"/>
            </a:lvl4pPr>
            <a:lvl5pPr marL="1084263" indent="-171450">
              <a:spcBef>
                <a:spcPts val="0"/>
              </a:spcBef>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TextBox 15"/>
          <p:cNvSpPr txBox="1"/>
          <p:nvPr userDrawn="1"/>
        </p:nvSpPr>
        <p:spPr>
          <a:xfrm>
            <a:off x="-2501970" y="0"/>
            <a:ext cx="2065241" cy="2523768"/>
          </a:xfrm>
          <a:prstGeom prst="rect">
            <a:avLst/>
          </a:prstGeom>
          <a:solidFill>
            <a:schemeClr val="bg1">
              <a:lumMod val="50000"/>
            </a:schemeClr>
          </a:solidFill>
        </p:spPr>
        <p:txBody>
          <a:bodyPr wrap="square" rtlCol="0">
            <a:spAutoFit/>
          </a:bodyPr>
          <a:lstStyle/>
          <a:p>
            <a:r>
              <a:rPr lang="en-US" sz="1400" b="1" dirty="0">
                <a:solidFill>
                  <a:schemeClr val="bg1"/>
                </a:solidFill>
              </a:rPr>
              <a:t>Instructions on replacing a current image:</a:t>
            </a:r>
          </a:p>
          <a:p>
            <a:pPr marL="228600" indent="-228600">
              <a:buFont typeface="+mj-lt"/>
              <a:buAutoNum type="arabicPeriod"/>
            </a:pPr>
            <a:r>
              <a:rPr lang="en-US" sz="1400" dirty="0">
                <a:solidFill>
                  <a:schemeClr val="bg1"/>
                </a:solidFill>
              </a:rPr>
              <a:t>Select and delete image and click the icon to insert a different image</a:t>
            </a:r>
          </a:p>
          <a:p>
            <a:pPr marL="228600" indent="-228600">
              <a:buFont typeface="+mj-lt"/>
              <a:buAutoNum type="arabicPeriod"/>
            </a:pPr>
            <a:r>
              <a:rPr lang="en-US" sz="1400" dirty="0">
                <a:solidFill>
                  <a:schemeClr val="bg1"/>
                </a:solidFill>
              </a:rPr>
              <a:t>Use the crop tool to position the image within the shape.  </a:t>
            </a:r>
          </a:p>
          <a:p>
            <a:endParaRPr lang="en-US" sz="1800" dirty="0">
              <a:solidFill>
                <a:schemeClr val="bg1"/>
              </a:solidFill>
            </a:endParaRPr>
          </a:p>
        </p:txBody>
      </p:sp>
    </p:spTree>
    <p:extLst>
      <p:ext uri="{BB962C8B-B14F-4D97-AF65-F5344CB8AC3E}">
        <p14:creationId xmlns:p14="http://schemas.microsoft.com/office/powerpoint/2010/main" val="596367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IMAGES - top horizontal">
    <p:spTree>
      <p:nvGrpSpPr>
        <p:cNvPr id="1" name=""/>
        <p:cNvGrpSpPr/>
        <p:nvPr/>
      </p:nvGrpSpPr>
      <p:grpSpPr>
        <a:xfrm>
          <a:off x="0" y="0"/>
          <a:ext cx="0" cy="0"/>
          <a:chOff x="0" y="0"/>
          <a:chExt cx="0" cy="0"/>
        </a:xfrm>
      </p:grpSpPr>
      <p:sp>
        <p:nvSpPr>
          <p:cNvPr id="5" name="Slide Number Placeholder 4"/>
          <p:cNvSpPr>
            <a:spLocks noGrp="1"/>
          </p:cNvSpPr>
          <p:nvPr>
            <p:ph type="sldNum" sz="quarter" idx="10"/>
          </p:nvPr>
        </p:nvSpPr>
        <p:spPr>
          <a:xfrm>
            <a:off x="11167533" y="6220771"/>
            <a:ext cx="609600" cy="401838"/>
          </a:xfrm>
          <a:prstGeom prst="rect">
            <a:avLst/>
          </a:prstGeom>
        </p:spPr>
        <p:txBody>
          <a:bodyPr/>
          <a:lstStyle/>
          <a:p>
            <a:fld id="{AEFAAC5A-9C4F-4278-920D-DF2BAB595749}" type="slidenum">
              <a:rPr lang="en-US" smtClean="0"/>
              <a:pPr/>
              <a:t>‹#›</a:t>
            </a:fld>
            <a:endParaRPr lang="en-US" dirty="0"/>
          </a:p>
        </p:txBody>
      </p:sp>
      <p:sp>
        <p:nvSpPr>
          <p:cNvPr id="7" name="Text Placeholder 5"/>
          <p:cNvSpPr>
            <a:spLocks noGrp="1"/>
          </p:cNvSpPr>
          <p:nvPr>
            <p:ph type="body" sz="quarter" idx="12" hasCustomPrompt="1"/>
          </p:nvPr>
        </p:nvSpPr>
        <p:spPr>
          <a:xfrm>
            <a:off x="609603" y="1168753"/>
            <a:ext cx="11163868" cy="499715"/>
          </a:xfrm>
        </p:spPr>
        <p:txBody>
          <a:bodyPr bIns="0">
            <a:noAutofit/>
          </a:bodyPr>
          <a:lstStyle>
            <a:lvl1pPr marL="0" indent="0">
              <a:lnSpc>
                <a:spcPct val="90000"/>
              </a:lnSpc>
              <a:spcBef>
                <a:spcPts val="0"/>
              </a:spcBef>
              <a:buNone/>
              <a:defRPr sz="2000" b="1">
                <a:solidFill>
                  <a:srgbClr val="0065A2"/>
                </a:solidFill>
              </a:defRPr>
            </a:lvl1pPr>
          </a:lstStyle>
          <a:p>
            <a:r>
              <a:rPr lang="en-US" dirty="0"/>
              <a:t>Slide subtitle optional -  delete as needed</a:t>
            </a:r>
          </a:p>
        </p:txBody>
      </p:sp>
      <p:sp>
        <p:nvSpPr>
          <p:cNvPr id="4" name="Text Placeholder 3"/>
          <p:cNvSpPr>
            <a:spLocks noGrp="1"/>
          </p:cNvSpPr>
          <p:nvPr>
            <p:ph type="body" sz="quarter" idx="13"/>
          </p:nvPr>
        </p:nvSpPr>
        <p:spPr>
          <a:xfrm>
            <a:off x="651643" y="3998354"/>
            <a:ext cx="5486400" cy="2129163"/>
          </a:xfrm>
        </p:spPr>
        <p:txBody>
          <a:bodyPr tIns="91440"/>
          <a:lstStyle>
            <a:lvl1pPr>
              <a:spcBef>
                <a:spcPts val="600"/>
              </a:spcBef>
              <a:defRPr sz="1800"/>
            </a:lvl1pPr>
            <a:lvl2pPr marL="457200" indent="-173038">
              <a:spcBef>
                <a:spcPts val="0"/>
              </a:spcBef>
              <a:defRPr sz="1800"/>
            </a:lvl2pPr>
            <a:lvl3pPr marL="627063" indent="-128588">
              <a:spcBef>
                <a:spcPts val="0"/>
              </a:spcBef>
              <a:defRPr sz="1800"/>
            </a:lvl3pPr>
            <a:lvl4pPr marL="865188" indent="-171450">
              <a:spcBef>
                <a:spcPts val="0"/>
              </a:spcBef>
              <a:defRPr sz="1600"/>
            </a:lvl4pPr>
            <a:lvl5pPr marL="1084263" indent="-171450">
              <a:spcBef>
                <a:spcPts val="0"/>
              </a:spcBef>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 Placeholder 3"/>
          <p:cNvSpPr>
            <a:spLocks noGrp="1"/>
          </p:cNvSpPr>
          <p:nvPr>
            <p:ph type="body" sz="quarter" idx="14"/>
          </p:nvPr>
        </p:nvSpPr>
        <p:spPr>
          <a:xfrm>
            <a:off x="6288289" y="3998354"/>
            <a:ext cx="5463447" cy="2129163"/>
          </a:xfrm>
        </p:spPr>
        <p:txBody>
          <a:bodyPr tIns="91440"/>
          <a:lstStyle>
            <a:lvl1pPr>
              <a:spcBef>
                <a:spcPts val="600"/>
              </a:spcBef>
              <a:defRPr sz="1800"/>
            </a:lvl1pPr>
            <a:lvl2pPr marL="457200" indent="-173038">
              <a:spcBef>
                <a:spcPts val="0"/>
              </a:spcBef>
              <a:defRPr sz="1800"/>
            </a:lvl2pPr>
            <a:lvl3pPr marL="627063" indent="-128588">
              <a:spcBef>
                <a:spcPts val="0"/>
              </a:spcBef>
              <a:defRPr sz="1800"/>
            </a:lvl3pPr>
            <a:lvl4pPr marL="865188" indent="-171450">
              <a:spcBef>
                <a:spcPts val="0"/>
              </a:spcBef>
              <a:defRPr sz="1600"/>
            </a:lvl4pPr>
            <a:lvl5pPr marL="1084263" indent="-171450">
              <a:spcBef>
                <a:spcPts val="0"/>
              </a:spcBef>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Picture Placeholder 4"/>
          <p:cNvSpPr>
            <a:spLocks noGrp="1"/>
          </p:cNvSpPr>
          <p:nvPr>
            <p:ph type="pic" sz="quarter" idx="15" hasCustomPrompt="1"/>
          </p:nvPr>
        </p:nvSpPr>
        <p:spPr>
          <a:xfrm>
            <a:off x="660905" y="1699995"/>
            <a:ext cx="5364480" cy="2286000"/>
          </a:xfrm>
          <a:solidFill>
            <a:schemeClr val="bg1">
              <a:lumMod val="75000"/>
            </a:schemeClr>
          </a:solidFill>
        </p:spPr>
        <p:txBody>
          <a:bodyPr tIns="365760"/>
          <a:lstStyle>
            <a:lvl1pPr marL="0" indent="0" algn="ctr">
              <a:buNone/>
              <a:defRPr baseline="0"/>
            </a:lvl1pPr>
          </a:lstStyle>
          <a:p>
            <a:r>
              <a:rPr lang="en-US" dirty="0"/>
              <a:t>Click icon to insert an image</a:t>
            </a:r>
          </a:p>
        </p:txBody>
      </p:sp>
      <p:sp>
        <p:nvSpPr>
          <p:cNvPr id="12" name="Picture Placeholder 4"/>
          <p:cNvSpPr>
            <a:spLocks noGrp="1"/>
          </p:cNvSpPr>
          <p:nvPr>
            <p:ph type="pic" sz="quarter" idx="16" hasCustomPrompt="1"/>
          </p:nvPr>
        </p:nvSpPr>
        <p:spPr>
          <a:xfrm>
            <a:off x="6278733" y="1699995"/>
            <a:ext cx="5364480" cy="2286000"/>
          </a:xfrm>
          <a:solidFill>
            <a:schemeClr val="bg1">
              <a:lumMod val="75000"/>
            </a:schemeClr>
          </a:solidFill>
        </p:spPr>
        <p:txBody>
          <a:bodyPr tIns="365760"/>
          <a:lstStyle>
            <a:lvl1pPr marL="0" indent="0" algn="ctr">
              <a:buNone/>
              <a:defRPr baseline="0"/>
            </a:lvl1pPr>
          </a:lstStyle>
          <a:p>
            <a:r>
              <a:rPr lang="en-US" dirty="0"/>
              <a:t>Click icon to insert an image</a:t>
            </a:r>
          </a:p>
        </p:txBody>
      </p:sp>
      <p:sp>
        <p:nvSpPr>
          <p:cNvPr id="2" name="Title 1"/>
          <p:cNvSpPr>
            <a:spLocks noGrp="1"/>
          </p:cNvSpPr>
          <p:nvPr>
            <p:ph type="title" hasCustomPrompt="1"/>
          </p:nvPr>
        </p:nvSpPr>
        <p:spPr/>
        <p:txBody>
          <a:bodyPr/>
          <a:lstStyle>
            <a:lvl1pPr>
              <a:defRPr baseline="0"/>
            </a:lvl1pPr>
          </a:lstStyle>
          <a:p>
            <a:r>
              <a:rPr lang="en-US" dirty="0"/>
              <a:t>TWO IMAGES – top HORIZONTAL</a:t>
            </a:r>
            <a:br>
              <a:rPr lang="en-US" dirty="0"/>
            </a:br>
            <a:r>
              <a:rPr lang="en-US" dirty="0"/>
              <a:t>Headline in </a:t>
            </a:r>
            <a:r>
              <a:rPr lang="en-US" dirty="0" err="1"/>
              <a:t>arial</a:t>
            </a:r>
            <a:r>
              <a:rPr lang="en-US" dirty="0"/>
              <a:t> and all caps</a:t>
            </a:r>
          </a:p>
        </p:txBody>
      </p:sp>
      <p:sp>
        <p:nvSpPr>
          <p:cNvPr id="10" name="TextBox 9"/>
          <p:cNvSpPr txBox="1"/>
          <p:nvPr userDrawn="1"/>
        </p:nvSpPr>
        <p:spPr>
          <a:xfrm>
            <a:off x="-2501970" y="0"/>
            <a:ext cx="2065241" cy="2523768"/>
          </a:xfrm>
          <a:prstGeom prst="rect">
            <a:avLst/>
          </a:prstGeom>
          <a:solidFill>
            <a:schemeClr val="bg1">
              <a:lumMod val="50000"/>
            </a:schemeClr>
          </a:solidFill>
        </p:spPr>
        <p:txBody>
          <a:bodyPr wrap="square" rtlCol="0">
            <a:spAutoFit/>
          </a:bodyPr>
          <a:lstStyle/>
          <a:p>
            <a:r>
              <a:rPr lang="en-US" sz="1400" b="1" dirty="0">
                <a:solidFill>
                  <a:schemeClr val="bg1"/>
                </a:solidFill>
              </a:rPr>
              <a:t>Instructions on replacing a current image:</a:t>
            </a:r>
          </a:p>
          <a:p>
            <a:pPr marL="228600" indent="-228600">
              <a:buFont typeface="+mj-lt"/>
              <a:buAutoNum type="arabicPeriod"/>
            </a:pPr>
            <a:r>
              <a:rPr lang="en-US" sz="1400" dirty="0">
                <a:solidFill>
                  <a:schemeClr val="bg1"/>
                </a:solidFill>
              </a:rPr>
              <a:t>Select and delete image and click the icon to insert a different image</a:t>
            </a:r>
          </a:p>
          <a:p>
            <a:pPr marL="228600" indent="-228600">
              <a:buFont typeface="+mj-lt"/>
              <a:buAutoNum type="arabicPeriod"/>
            </a:pPr>
            <a:r>
              <a:rPr lang="en-US" sz="1400" dirty="0">
                <a:solidFill>
                  <a:schemeClr val="bg1"/>
                </a:solidFill>
              </a:rPr>
              <a:t>Use the crop tool to position the image within the shape.  </a:t>
            </a:r>
          </a:p>
          <a:p>
            <a:endParaRPr lang="en-US" sz="1800" dirty="0">
              <a:solidFill>
                <a:schemeClr val="bg1"/>
              </a:solidFill>
            </a:endParaRPr>
          </a:p>
        </p:txBody>
      </p:sp>
    </p:spTree>
    <p:extLst>
      <p:ext uri="{BB962C8B-B14F-4D97-AF65-F5344CB8AC3E}">
        <p14:creationId xmlns:p14="http://schemas.microsoft.com/office/powerpoint/2010/main" val="420135043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NUL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heme" Target="../theme/theme1.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4" name="Picture 2" descr="C:\Users\amiesen\Desktop\anlrgbpptlogo.png"/>
          <p:cNvPicPr>
            <a:picLocks noChangeAspect="1" noChangeArrowheads="1"/>
          </p:cNvPicPr>
          <p:nvPr userDrawn="1"/>
        </p:nvPicPr>
        <p:blipFill>
          <a:blip r:embed="rId36" cstate="print">
            <a:extLst>
              <a:ext uri="{28A0092B-C50C-407E-A947-70E740481C1C}">
                <a14:useLocalDpi xmlns:a14="http://schemas.microsoft.com/office/drawing/2010/main"/>
              </a:ext>
            </a:extLst>
          </a:blip>
          <a:srcRect/>
          <a:stretch>
            <a:fillRect/>
          </a:stretch>
        </p:blipFill>
        <p:spPr bwMode="auto">
          <a:xfrm>
            <a:off x="10492998" y="6169573"/>
            <a:ext cx="1692172" cy="457200"/>
          </a:xfrm>
          <a:prstGeom prst="rect">
            <a:avLst/>
          </a:prstGeom>
          <a:noFill/>
          <a:extLst>
            <a:ext uri="{909E8E84-426E-40dd-AFC4-6F175D3DCCD1}">
              <a14:hiddenFill xmlns="" xmlns:a14="http://schemas.microsoft.com/office/drawing/2010/main">
                <a:solidFill>
                  <a:srgbClr val="FFFFFF"/>
                </a:solidFill>
              </a14:hiddenFill>
            </a:ext>
          </a:extLst>
        </p:spPr>
      </p:pic>
      <p:sp>
        <p:nvSpPr>
          <p:cNvPr id="2" name="Title Placeholder 1"/>
          <p:cNvSpPr>
            <a:spLocks noGrp="1"/>
          </p:cNvSpPr>
          <p:nvPr>
            <p:ph type="title"/>
          </p:nvPr>
        </p:nvSpPr>
        <p:spPr>
          <a:xfrm>
            <a:off x="609603" y="274642"/>
            <a:ext cx="11163868" cy="1074737"/>
          </a:xfrm>
          <a:prstGeom prst="rect">
            <a:avLst/>
          </a:prstGeom>
        </p:spPr>
        <p:txBody>
          <a:bodyPr vert="horz" lIns="0" tIns="0" rIns="0" bIns="0" rtlCol="0" anchor="t">
            <a:noAutofit/>
          </a:bodyPr>
          <a:lstStyle/>
          <a:p>
            <a:r>
              <a:rPr lang="en-US" dirty="0"/>
              <a:t>Headline 32 </a:t>
            </a:r>
            <a:r>
              <a:rPr lang="en-US" dirty="0" err="1"/>
              <a:t>pt</a:t>
            </a:r>
            <a:endParaRPr lang="en-US" dirty="0"/>
          </a:p>
        </p:txBody>
      </p:sp>
      <p:sp>
        <p:nvSpPr>
          <p:cNvPr id="3" name="Text Placeholder 2"/>
          <p:cNvSpPr>
            <a:spLocks noGrp="1"/>
          </p:cNvSpPr>
          <p:nvPr>
            <p:ph type="body" idx="1"/>
          </p:nvPr>
        </p:nvSpPr>
        <p:spPr>
          <a:xfrm>
            <a:off x="609603" y="1476378"/>
            <a:ext cx="11163868" cy="4646395"/>
          </a:xfrm>
          <a:prstGeom prst="rect">
            <a:avLst/>
          </a:prstGeom>
        </p:spPr>
        <p:txBody>
          <a:bodyPr vert="horz" lIns="0" tIns="0" rIns="0" bIns="45720" rtlCol="0">
            <a:noAutofit/>
          </a:bodyPr>
          <a:lstStyle/>
          <a:p>
            <a:pPr lvl="0"/>
            <a:r>
              <a:rPr lang="en-US" dirty="0"/>
              <a:t>Click to add 1st-level bullet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9" name="Rectangle 48"/>
          <p:cNvSpPr/>
          <p:nvPr/>
        </p:nvSpPr>
        <p:spPr>
          <a:xfrm>
            <a:off x="1" y="0"/>
            <a:ext cx="304800" cy="6858002"/>
          </a:xfrm>
          <a:prstGeom prst="rect">
            <a:avLst/>
          </a:prstGeom>
          <a:solidFill>
            <a:schemeClr val="accent1"/>
          </a:solidFill>
          <a:ln>
            <a:noFill/>
          </a:ln>
        </p:spPr>
        <p:txBody>
          <a:bodyPr vert="horz" wrap="square" lIns="91440" tIns="45720" rIns="91440" bIns="0" numCol="1" anchor="b" anchorCtr="0" compatLnSpc="1">
            <a:prstTxWarp prst="textNoShape">
              <a:avLst/>
            </a:prstTxWarp>
          </a:bodyPr>
          <a:lstStyle/>
          <a:p>
            <a:pPr lvl="0"/>
            <a:endParaRPr lang="en-US" sz="100">
              <a:solidFill>
                <a:schemeClr val="accent1"/>
              </a:solidFill>
            </a:endParaRPr>
          </a:p>
        </p:txBody>
      </p:sp>
    </p:spTree>
    <p:extLst>
      <p:ext uri="{BB962C8B-B14F-4D97-AF65-F5344CB8AC3E}">
        <p14:creationId xmlns:p14="http://schemas.microsoft.com/office/powerpoint/2010/main" val="335335535"/>
      </p:ext>
    </p:extLst>
  </p:cSld>
  <p:clrMap bg1="lt1" tx1="dk1" bg2="lt2" tx2="dk2" accent1="accent1" accent2="accent2" accent3="accent3" accent4="accent4" accent5="accent5" accent6="accent6" hlink="hlink" folHlink="folHlink"/>
  <p:sldLayoutIdLst>
    <p:sldLayoutId id="2147483737" r:id="rId1"/>
    <p:sldLayoutId id="2147483686" r:id="rId2"/>
    <p:sldLayoutId id="2147483687" r:id="rId3"/>
    <p:sldLayoutId id="2147483785" r:id="rId4"/>
    <p:sldLayoutId id="2147483688" r:id="rId5"/>
    <p:sldLayoutId id="2147483690" r:id="rId6"/>
    <p:sldLayoutId id="2147483774" r:id="rId7"/>
    <p:sldLayoutId id="2147483711" r:id="rId8"/>
    <p:sldLayoutId id="2147483692" r:id="rId9"/>
    <p:sldLayoutId id="2147483693" r:id="rId10"/>
    <p:sldLayoutId id="2147483709" r:id="rId11"/>
    <p:sldLayoutId id="2147483695" r:id="rId12"/>
    <p:sldLayoutId id="2147483739" r:id="rId13"/>
    <p:sldLayoutId id="2147483696" r:id="rId14"/>
    <p:sldLayoutId id="2147483689" r:id="rId15"/>
    <p:sldLayoutId id="2147483710" r:id="rId16"/>
    <p:sldLayoutId id="2147483706" r:id="rId17"/>
    <p:sldLayoutId id="2147483704" r:id="rId18"/>
    <p:sldLayoutId id="2147483769" r:id="rId19"/>
    <p:sldLayoutId id="2147483770" r:id="rId20"/>
    <p:sldLayoutId id="2147483771" r:id="rId21"/>
    <p:sldLayoutId id="2147483772" r:id="rId22"/>
    <p:sldLayoutId id="2147483761" r:id="rId23"/>
    <p:sldLayoutId id="2147483762" r:id="rId24"/>
    <p:sldLayoutId id="2147483763" r:id="rId25"/>
    <p:sldLayoutId id="2147483765" r:id="rId26"/>
    <p:sldLayoutId id="2147483766" r:id="rId27"/>
    <p:sldLayoutId id="2147483779" r:id="rId28"/>
    <p:sldLayoutId id="2147483787" r:id="rId29"/>
    <p:sldLayoutId id="2147483790" r:id="rId30"/>
    <p:sldLayoutId id="2147483797" r:id="rId31"/>
    <p:sldLayoutId id="2147483801" r:id="rId32"/>
    <p:sldLayoutId id="2147483802" r:id="rId33"/>
    <p:sldLayoutId id="2147483803" r:id="rId34"/>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dt="0"/>
  <p:txStyles>
    <p:titleStyle>
      <a:lvl1pPr algn="l" defTabSz="457200" rtl="0" eaLnBrk="1" latinLnBrk="0" hangingPunct="1">
        <a:lnSpc>
          <a:spcPct val="95000"/>
        </a:lnSpc>
        <a:spcBef>
          <a:spcPct val="0"/>
        </a:spcBef>
        <a:buNone/>
        <a:defRPr sz="3200" b="1" i="0" kern="1200" cap="none" baseline="0">
          <a:solidFill>
            <a:schemeClr val="tx1">
              <a:lumMod val="50000"/>
            </a:schemeClr>
          </a:solidFill>
          <a:latin typeface="Arial Rounded MT Bold"/>
          <a:ea typeface="+mj-ea"/>
          <a:cs typeface="Arial Rounded MT Bold"/>
        </a:defRPr>
      </a:lvl1pPr>
    </p:titleStyle>
    <p:bodyStyle>
      <a:lvl1pPr marL="173038" indent="-173038" algn="l" defTabSz="457200" rtl="0" eaLnBrk="1" latinLnBrk="0" hangingPunct="1">
        <a:spcBef>
          <a:spcPts val="600"/>
        </a:spcBef>
        <a:spcAft>
          <a:spcPts val="0"/>
        </a:spcAft>
        <a:buFont typeface="Wingdings" pitchFamily="2" charset="2"/>
        <a:buChar char="§"/>
        <a:defRPr sz="2000" kern="1200" baseline="0">
          <a:solidFill>
            <a:schemeClr val="tx1">
              <a:lumMod val="50000"/>
            </a:schemeClr>
          </a:solidFill>
          <a:latin typeface="Helvetica"/>
          <a:ea typeface="+mn-ea"/>
          <a:cs typeface="Helvetica"/>
        </a:defRPr>
      </a:lvl1pPr>
      <a:lvl2pPr marL="520700" indent="-236538" algn="l" defTabSz="457200" rtl="0" eaLnBrk="1" latinLnBrk="0" hangingPunct="1">
        <a:spcBef>
          <a:spcPts val="0"/>
        </a:spcBef>
        <a:spcAft>
          <a:spcPts val="0"/>
        </a:spcAft>
        <a:buFont typeface="Arial"/>
        <a:buChar char="–"/>
        <a:defRPr sz="2000" kern="1200">
          <a:solidFill>
            <a:schemeClr val="tx1">
              <a:lumMod val="50000"/>
            </a:schemeClr>
          </a:solidFill>
          <a:latin typeface="Helvetica"/>
          <a:ea typeface="+mn-ea"/>
          <a:cs typeface="Helvetica"/>
        </a:defRPr>
      </a:lvl2pPr>
      <a:lvl3pPr marL="803275" indent="-187325" algn="l" defTabSz="457200" rtl="0" eaLnBrk="1" latinLnBrk="0" hangingPunct="1">
        <a:spcBef>
          <a:spcPts val="0"/>
        </a:spcBef>
        <a:spcAft>
          <a:spcPts val="0"/>
        </a:spcAft>
        <a:buFont typeface="Arial"/>
        <a:buChar char="•"/>
        <a:defRPr sz="2000" kern="1200">
          <a:solidFill>
            <a:schemeClr val="tx1">
              <a:lumMod val="50000"/>
            </a:schemeClr>
          </a:solidFill>
          <a:latin typeface="Helvetica"/>
          <a:ea typeface="+mn-ea"/>
          <a:cs typeface="Helvetica"/>
        </a:defRPr>
      </a:lvl3pPr>
      <a:lvl4pPr marL="1087438" indent="-171450" algn="l" defTabSz="457200" rtl="0" eaLnBrk="1" latinLnBrk="0" hangingPunct="1">
        <a:spcBef>
          <a:spcPts val="0"/>
        </a:spcBef>
        <a:spcAft>
          <a:spcPts val="0"/>
        </a:spcAft>
        <a:buFont typeface="Arial"/>
        <a:buChar char="–"/>
        <a:defRPr sz="2000" kern="1200">
          <a:solidFill>
            <a:schemeClr val="tx1">
              <a:lumMod val="50000"/>
            </a:schemeClr>
          </a:solidFill>
          <a:latin typeface="Helvetica"/>
          <a:ea typeface="+mn-ea"/>
          <a:cs typeface="Helvetica"/>
        </a:defRPr>
      </a:lvl4pPr>
      <a:lvl5pPr marL="1371600" indent="-171450" algn="l" defTabSz="457200" rtl="0" eaLnBrk="1" latinLnBrk="0" hangingPunct="1">
        <a:spcBef>
          <a:spcPts val="0"/>
        </a:spcBef>
        <a:spcAft>
          <a:spcPts val="0"/>
        </a:spcAft>
        <a:buFont typeface="Arial"/>
        <a:buChar char="»"/>
        <a:defRPr sz="2000" kern="1200">
          <a:solidFill>
            <a:schemeClr val="tx1">
              <a:lumMod val="50000"/>
            </a:schemeClr>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tiff"/><Relationship Id="rId1" Type="http://schemas.openxmlformats.org/officeDocument/2006/relationships/slideLayout" Target="../slideLayouts/slideLayout29.xml"/></Relationships>
</file>

<file path=ppt/slides/_rels/slide10.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0.emf"/><Relationship Id="rId1" Type="http://schemas.openxmlformats.org/officeDocument/2006/relationships/slideLayout" Target="../slideLayouts/slideLayout34.xml"/></Relationships>
</file>

<file path=ppt/slides/_rels/slide11.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emf"/><Relationship Id="rId1" Type="http://schemas.openxmlformats.org/officeDocument/2006/relationships/slideLayout" Target="../slideLayouts/slideLayout34.xml"/></Relationships>
</file>

<file path=ppt/slides/_rels/slide12.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4.emf"/><Relationship Id="rId1" Type="http://schemas.openxmlformats.org/officeDocument/2006/relationships/slideLayout" Target="../slideLayouts/slideLayout34.xml"/></Relationships>
</file>

<file path=ppt/slides/_rels/slide13.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6.emf"/><Relationship Id="rId1" Type="http://schemas.openxmlformats.org/officeDocument/2006/relationships/slideLayout" Target="../slideLayouts/slideLayout34.xml"/></Relationships>
</file>

<file path=ppt/slides/_rels/slide14.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34.xml"/></Relationships>
</file>

<file path=ppt/slides/_rels/slide15.xml.rels><?xml version="1.0" encoding="UTF-8" standalone="yes"?>
<Relationships xmlns="http://schemas.openxmlformats.org/package/2006/relationships"><Relationship Id="rId3" Type="http://schemas.openxmlformats.org/officeDocument/2006/relationships/image" Target="../media/image20.tiff"/><Relationship Id="rId7" Type="http://schemas.openxmlformats.org/officeDocument/2006/relationships/image" Target="../media/image23.tiff"/><Relationship Id="rId2" Type="http://schemas.openxmlformats.org/officeDocument/2006/relationships/image" Target="../media/image19.tiff"/><Relationship Id="rId1" Type="http://schemas.openxmlformats.org/officeDocument/2006/relationships/slideLayout" Target="../slideLayouts/slideLayout34.xml"/><Relationship Id="rId6" Type="http://schemas.openxmlformats.org/officeDocument/2006/relationships/image" Target="../media/image22.tiff"/><Relationship Id="rId5" Type="http://schemas.openxmlformats.org/officeDocument/2006/relationships/hyperlink" Target="mailto:mannodiarun@anl.gov" TargetMode="External"/><Relationship Id="rId4" Type="http://schemas.openxmlformats.org/officeDocument/2006/relationships/image" Target="../media/image21.tif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openxmlformats.org/officeDocument/2006/relationships/image" Target="../media/image5.emf"/></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34.xml"/></Relationships>
</file>

<file path=ppt/slides/_rels/slide7.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3.xml"/><Relationship Id="rId1" Type="http://schemas.openxmlformats.org/officeDocument/2006/relationships/slideLayout" Target="../slideLayouts/slideLayout34.xml"/><Relationship Id="rId5" Type="http://schemas.openxmlformats.org/officeDocument/2006/relationships/image" Target="../media/image9.tiff"/><Relationship Id="rId4" Type="http://schemas.openxmlformats.org/officeDocument/2006/relationships/image" Target="../media/image8.tif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Rational Design of Polymer Dielectrics: An Application of Density Functional Theory and Machine Learning"/>
          <p:cNvSpPr txBox="1">
            <a:spLocks noGrp="1"/>
          </p:cNvSpPr>
          <p:nvPr>
            <p:ph type="ctrTitle"/>
          </p:nvPr>
        </p:nvSpPr>
        <p:spPr>
          <a:xfrm>
            <a:off x="1253987" y="346153"/>
            <a:ext cx="9684025" cy="2340808"/>
          </a:xfrm>
          <a:prstGeom prst="rect">
            <a:avLst/>
          </a:prstGeom>
        </p:spPr>
        <p:txBody>
          <a:bodyPr/>
          <a:lstStyle>
            <a:lvl1pPr defTabSz="362204">
              <a:defRPr sz="4960">
                <a:latin typeface="Helvetica"/>
                <a:ea typeface="Helvetica"/>
                <a:cs typeface="Helvetica"/>
                <a:sym typeface="Helvetica"/>
              </a:defRPr>
            </a:lvl1pPr>
          </a:lstStyle>
          <a:p>
            <a:pPr algn="ctr"/>
            <a:r>
              <a:rPr lang="en-US" sz="5400" dirty="0"/>
              <a:t>Machine Learning Framework for Impurity Level Prediction in Semiconductors</a:t>
            </a:r>
            <a:endParaRPr sz="5400" b="0" dirty="0"/>
          </a:p>
        </p:txBody>
      </p:sp>
      <p:pic>
        <p:nvPicPr>
          <p:cNvPr id="5" name="Picture 4">
            <a:extLst>
              <a:ext uri="{FF2B5EF4-FFF2-40B4-BE49-F238E27FC236}">
                <a16:creationId xmlns:a16="http://schemas.microsoft.com/office/drawing/2014/main" id="{73E5F56C-5519-FD4C-A634-EF127139C2C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697526" y="5669886"/>
            <a:ext cx="2355925" cy="1097280"/>
          </a:xfrm>
          <a:prstGeom prst="rect">
            <a:avLst/>
          </a:prstGeom>
        </p:spPr>
      </p:pic>
      <p:pic>
        <p:nvPicPr>
          <p:cNvPr id="6" name="Picture 5">
            <a:extLst>
              <a:ext uri="{FF2B5EF4-FFF2-40B4-BE49-F238E27FC236}">
                <a16:creationId xmlns:a16="http://schemas.microsoft.com/office/drawing/2014/main" id="{3E3D9D9E-0DAC-3B46-9E49-3F7561684C2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87929" y="5669886"/>
            <a:ext cx="3389282" cy="1097280"/>
          </a:xfrm>
          <a:prstGeom prst="rect">
            <a:avLst/>
          </a:prstGeom>
        </p:spPr>
      </p:pic>
      <p:sp>
        <p:nvSpPr>
          <p:cNvPr id="2" name="Rectangle 1">
            <a:extLst>
              <a:ext uri="{FF2B5EF4-FFF2-40B4-BE49-F238E27FC236}">
                <a16:creationId xmlns:a16="http://schemas.microsoft.com/office/drawing/2014/main" id="{DA6FFC1B-FB21-264F-96AF-667EAA00E7D4}"/>
              </a:ext>
            </a:extLst>
          </p:cNvPr>
          <p:cNvSpPr/>
          <p:nvPr/>
        </p:nvSpPr>
        <p:spPr>
          <a:xfrm>
            <a:off x="1685085" y="3147372"/>
            <a:ext cx="8821828" cy="2062103"/>
          </a:xfrm>
          <a:prstGeom prst="rect">
            <a:avLst/>
          </a:prstGeom>
        </p:spPr>
        <p:txBody>
          <a:bodyPr wrap="square">
            <a:spAutoFit/>
          </a:bodyPr>
          <a:lstStyle/>
          <a:p>
            <a:pPr algn="ctr"/>
            <a:r>
              <a:rPr lang="en-US" sz="2800" dirty="0"/>
              <a:t>Arun Mannodi-Kanakkithodi</a:t>
            </a:r>
            <a:r>
              <a:rPr lang="en-US" sz="2800" baseline="30000" dirty="0"/>
              <a:t>✢</a:t>
            </a:r>
            <a:r>
              <a:rPr lang="en-US" sz="2800" dirty="0"/>
              <a:t>, Michael </a:t>
            </a:r>
            <a:r>
              <a:rPr lang="en-US" sz="2800" dirty="0" err="1"/>
              <a:t>Toriyama</a:t>
            </a:r>
            <a:r>
              <a:rPr lang="en-US" sz="2800" baseline="30000" dirty="0"/>
              <a:t>✢</a:t>
            </a:r>
            <a:r>
              <a:rPr lang="en-US" sz="2800" dirty="0"/>
              <a:t>, </a:t>
            </a:r>
            <a:r>
              <a:rPr lang="en-US" sz="2800" dirty="0" err="1"/>
              <a:t>Fatih</a:t>
            </a:r>
            <a:r>
              <a:rPr lang="en-US" sz="2800" dirty="0"/>
              <a:t> G. Sen</a:t>
            </a:r>
            <a:r>
              <a:rPr lang="en-US" sz="2800" baseline="30000" dirty="0"/>
              <a:t>✢</a:t>
            </a:r>
            <a:r>
              <a:rPr lang="en-US" sz="2800" dirty="0"/>
              <a:t>, Michael J. Davis</a:t>
            </a:r>
            <a:r>
              <a:rPr lang="en-US" sz="2800" baseline="30000" dirty="0"/>
              <a:t>✵</a:t>
            </a:r>
            <a:r>
              <a:rPr lang="en-US" sz="2800" dirty="0"/>
              <a:t>, Maria K.Y. Chan</a:t>
            </a:r>
            <a:r>
              <a:rPr lang="en-US" sz="2800" baseline="30000" dirty="0"/>
              <a:t>✢</a:t>
            </a:r>
            <a:br>
              <a:rPr lang="en-US" sz="2800" dirty="0"/>
            </a:br>
            <a:br>
              <a:rPr lang="en-US" sz="3200" dirty="0"/>
            </a:br>
            <a:r>
              <a:rPr lang="en-US" sz="2000" baseline="30000" dirty="0"/>
              <a:t>✢</a:t>
            </a:r>
            <a:r>
              <a:rPr lang="en-US" sz="2000" dirty="0"/>
              <a:t>Center for Nanoscale Materials, Argonne National Laboratory</a:t>
            </a:r>
          </a:p>
          <a:p>
            <a:pPr algn="ctr"/>
            <a:r>
              <a:rPr lang="en-US" sz="2000" baseline="30000" dirty="0"/>
              <a:t>✵</a:t>
            </a:r>
            <a:r>
              <a:rPr lang="en-US" sz="2000" dirty="0"/>
              <a:t>Chemical Sciences and Engineering, Argonne National Laboratory</a:t>
            </a:r>
            <a:endParaRPr lang="en-US" sz="2400" b="1" dirty="0"/>
          </a:p>
        </p:txBody>
      </p:sp>
    </p:spTree>
    <p:extLst>
      <p:ext uri="{BB962C8B-B14F-4D97-AF65-F5344CB8AC3E}">
        <p14:creationId xmlns:p14="http://schemas.microsoft.com/office/powerpoint/2010/main" val="17215487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hape 134">
            <a:extLst>
              <a:ext uri="{FF2B5EF4-FFF2-40B4-BE49-F238E27FC236}">
                <a16:creationId xmlns:a16="http://schemas.microsoft.com/office/drawing/2014/main" id="{5AB7B631-A0BC-7043-846D-8B624DE33BD5}"/>
              </a:ext>
            </a:extLst>
          </p:cNvPr>
          <p:cNvSpPr txBox="1">
            <a:spLocks/>
          </p:cNvSpPr>
          <p:nvPr/>
        </p:nvSpPr>
        <p:spPr>
          <a:xfrm>
            <a:off x="318656" y="179383"/>
            <a:ext cx="11873344" cy="761983"/>
          </a:xfrm>
          <a:prstGeom prst="rect">
            <a:avLst/>
          </a:prstGeom>
        </p:spPr>
        <p:txBody>
          <a:bodyPr vert="horz" lIns="0" tIns="0" rIns="0" bIns="0" rtlCol="0" anchor="t">
            <a:noAutofit/>
          </a:bodyPr>
          <a:lstStyle>
            <a:lvl1pPr algn="l" defTabSz="457200" rtl="0" eaLnBrk="1" latinLnBrk="0" hangingPunct="1">
              <a:lnSpc>
                <a:spcPct val="95000"/>
              </a:lnSpc>
              <a:spcBef>
                <a:spcPct val="0"/>
              </a:spcBef>
              <a:buNone/>
              <a:defRPr sz="3200" b="1" i="0" kern="1200" cap="none" baseline="0">
                <a:solidFill>
                  <a:schemeClr val="tx1">
                    <a:lumMod val="50000"/>
                  </a:schemeClr>
                </a:solidFill>
                <a:latin typeface="Arial Rounded MT Bold"/>
                <a:ea typeface="+mj-ea"/>
                <a:cs typeface="Arial Rounded MT Bold"/>
              </a:defRPr>
            </a:lvl1pPr>
          </a:lstStyle>
          <a:p>
            <a:pPr algn="ctr">
              <a:defRPr sz="5400"/>
            </a:pPr>
            <a:r>
              <a:rPr lang="en-US" sz="4200" dirty="0">
                <a:solidFill>
                  <a:srgbClr val="000000"/>
                </a:solidFill>
                <a:latin typeface="Helvetica" charset="0"/>
                <a:ea typeface="Helvetica" charset="0"/>
                <a:cs typeface="Helvetica" charset="0"/>
              </a:rPr>
              <a:t>Random Forest: Formation Enthalpy</a:t>
            </a:r>
            <a:endParaRPr lang="en-US" sz="4200" dirty="0">
              <a:solidFill>
                <a:srgbClr val="000000"/>
              </a:solidFill>
              <a:latin typeface="Helvetica" pitchFamily="2" charset="0"/>
            </a:endParaRPr>
          </a:p>
        </p:txBody>
      </p:sp>
      <p:pic>
        <p:nvPicPr>
          <p:cNvPr id="23" name="Picture 22">
            <a:extLst>
              <a:ext uri="{FF2B5EF4-FFF2-40B4-BE49-F238E27FC236}">
                <a16:creationId xmlns:a16="http://schemas.microsoft.com/office/drawing/2014/main" id="{DE7C9AF2-76D7-5F4F-A923-FC9645DD1335}"/>
              </a:ext>
            </a:extLst>
          </p:cNvPr>
          <p:cNvPicPr>
            <a:picLocks noChangeAspect="1"/>
          </p:cNvPicPr>
          <p:nvPr/>
        </p:nvPicPr>
        <p:blipFill>
          <a:blip r:embed="rId2"/>
          <a:stretch>
            <a:fillRect/>
          </a:stretch>
        </p:blipFill>
        <p:spPr>
          <a:xfrm>
            <a:off x="379565" y="1868665"/>
            <a:ext cx="5791200" cy="3474720"/>
          </a:xfrm>
          <a:prstGeom prst="rect">
            <a:avLst/>
          </a:prstGeom>
        </p:spPr>
      </p:pic>
      <p:pic>
        <p:nvPicPr>
          <p:cNvPr id="24" name="Picture 23">
            <a:extLst>
              <a:ext uri="{FF2B5EF4-FFF2-40B4-BE49-F238E27FC236}">
                <a16:creationId xmlns:a16="http://schemas.microsoft.com/office/drawing/2014/main" id="{A107928D-DB00-E546-AEDF-FD5B5D17DFA1}"/>
              </a:ext>
            </a:extLst>
          </p:cNvPr>
          <p:cNvPicPr>
            <a:picLocks noChangeAspect="1"/>
          </p:cNvPicPr>
          <p:nvPr/>
        </p:nvPicPr>
        <p:blipFill>
          <a:blip r:embed="rId3"/>
          <a:stretch>
            <a:fillRect/>
          </a:stretch>
        </p:blipFill>
        <p:spPr>
          <a:xfrm>
            <a:off x="6324596" y="1868665"/>
            <a:ext cx="5791200" cy="3474720"/>
          </a:xfrm>
          <a:prstGeom prst="rect">
            <a:avLst/>
          </a:prstGeom>
        </p:spPr>
      </p:pic>
      <p:sp>
        <p:nvSpPr>
          <p:cNvPr id="25" name="TextBox 24">
            <a:extLst>
              <a:ext uri="{FF2B5EF4-FFF2-40B4-BE49-F238E27FC236}">
                <a16:creationId xmlns:a16="http://schemas.microsoft.com/office/drawing/2014/main" id="{A24989A4-E54D-114E-8C61-134833049D89}"/>
              </a:ext>
            </a:extLst>
          </p:cNvPr>
          <p:cNvSpPr txBox="1"/>
          <p:nvPr/>
        </p:nvSpPr>
        <p:spPr>
          <a:xfrm>
            <a:off x="1786275" y="1101546"/>
            <a:ext cx="8938105" cy="461665"/>
          </a:xfrm>
          <a:prstGeom prst="rect">
            <a:avLst/>
          </a:prstGeom>
          <a:noFill/>
        </p:spPr>
        <p:txBody>
          <a:bodyPr wrap="square" rtlCol="0">
            <a:spAutoFit/>
          </a:bodyPr>
          <a:lstStyle/>
          <a:p>
            <a:pPr algn="ctr"/>
            <a:r>
              <a:rPr lang="en-US" sz="2400" dirty="0">
                <a:latin typeface="Arial" panose="020B0604020202020204" pitchFamily="34" charset="0"/>
                <a:cs typeface="Arial" panose="020B0604020202020204" pitchFamily="34" charset="0"/>
              </a:rPr>
              <a:t>Models trained for </a:t>
            </a:r>
            <a:r>
              <a:rPr lang="en-US" sz="2400" dirty="0"/>
              <a:t>∆H (Cd-rich)</a:t>
            </a:r>
            <a:r>
              <a:rPr lang="en-US" sz="2400" dirty="0">
                <a:latin typeface="Arial" panose="020B0604020202020204" pitchFamily="34" charset="0"/>
                <a:cs typeface="Arial" panose="020B0604020202020204" pitchFamily="34" charset="0"/>
              </a:rPr>
              <a:t> on </a:t>
            </a:r>
            <a:r>
              <a:rPr lang="en-US" sz="2400" dirty="0" err="1">
                <a:latin typeface="Arial" panose="020B0604020202020204" pitchFamily="34" charset="0"/>
                <a:cs typeface="Arial" panose="020B0604020202020204" pitchFamily="34" charset="0"/>
              </a:rPr>
              <a:t>CdTe+CdSe+CdS</a:t>
            </a:r>
            <a:r>
              <a:rPr lang="en-US" sz="2400" dirty="0">
                <a:latin typeface="Arial" panose="020B0604020202020204" pitchFamily="34" charset="0"/>
                <a:cs typeface="Arial" panose="020B0604020202020204" pitchFamily="34" charset="0"/>
              </a:rPr>
              <a:t> data</a:t>
            </a:r>
          </a:p>
        </p:txBody>
      </p:sp>
      <p:sp>
        <p:nvSpPr>
          <p:cNvPr id="27" name="TextBox 26">
            <a:extLst>
              <a:ext uri="{FF2B5EF4-FFF2-40B4-BE49-F238E27FC236}">
                <a16:creationId xmlns:a16="http://schemas.microsoft.com/office/drawing/2014/main" id="{9E588774-6A88-B74E-BD0F-2512C60EED10}"/>
              </a:ext>
            </a:extLst>
          </p:cNvPr>
          <p:cNvSpPr txBox="1"/>
          <p:nvPr/>
        </p:nvSpPr>
        <p:spPr>
          <a:xfrm>
            <a:off x="318656" y="5648839"/>
            <a:ext cx="11873344" cy="461665"/>
          </a:xfrm>
          <a:prstGeom prst="rect">
            <a:avLst/>
          </a:prstGeom>
          <a:noFill/>
        </p:spPr>
        <p:txBody>
          <a:bodyPr wrap="square" rtlCol="0">
            <a:spAutoFit/>
          </a:bodyPr>
          <a:lstStyle/>
          <a:p>
            <a:pPr algn="ctr"/>
            <a:r>
              <a:rPr lang="en-US" sz="2400" i="1" dirty="0">
                <a:latin typeface="Arial" panose="020B0604020202020204" pitchFamily="34" charset="0"/>
                <a:cs typeface="Arial" panose="020B0604020202020204" pitchFamily="34" charset="0"/>
              </a:rPr>
              <a:t>Elemental properties + unit cell defect properties lead to best models.</a:t>
            </a:r>
          </a:p>
        </p:txBody>
      </p:sp>
      <p:sp>
        <p:nvSpPr>
          <p:cNvPr id="2" name="Slide Number Placeholder 1">
            <a:extLst>
              <a:ext uri="{FF2B5EF4-FFF2-40B4-BE49-F238E27FC236}">
                <a16:creationId xmlns:a16="http://schemas.microsoft.com/office/drawing/2014/main" id="{92B66286-97B0-614E-8461-C3C2D2105568}"/>
              </a:ext>
            </a:extLst>
          </p:cNvPr>
          <p:cNvSpPr>
            <a:spLocks noGrp="1"/>
          </p:cNvSpPr>
          <p:nvPr>
            <p:ph type="sldNum" sz="quarter" idx="2"/>
          </p:nvPr>
        </p:nvSpPr>
        <p:spPr/>
        <p:txBody>
          <a:bodyPr/>
          <a:lstStyle/>
          <a:p>
            <a:fld id="{86CB4B4D-7CA3-9044-876B-883B54F8677D}" type="slidenum">
              <a:rPr lang="en-US" smtClean="0"/>
              <a:t>9</a:t>
            </a:fld>
            <a:endParaRPr lang="en-US"/>
          </a:p>
        </p:txBody>
      </p:sp>
      <p:sp>
        <p:nvSpPr>
          <p:cNvPr id="9" name="TextBox 8">
            <a:extLst>
              <a:ext uri="{FF2B5EF4-FFF2-40B4-BE49-F238E27FC236}">
                <a16:creationId xmlns:a16="http://schemas.microsoft.com/office/drawing/2014/main" id="{4D70CF60-6654-1B43-A52F-07CE485BCB69}"/>
              </a:ext>
            </a:extLst>
          </p:cNvPr>
          <p:cNvSpPr txBox="1"/>
          <p:nvPr/>
        </p:nvSpPr>
        <p:spPr>
          <a:xfrm>
            <a:off x="797956" y="6276065"/>
            <a:ext cx="10914743" cy="369332"/>
          </a:xfrm>
          <a:prstGeom prst="rect">
            <a:avLst/>
          </a:prstGeom>
          <a:noFill/>
        </p:spPr>
        <p:txBody>
          <a:bodyPr wrap="square" rtlCol="0">
            <a:spAutoFit/>
          </a:bodyPr>
          <a:lstStyle/>
          <a:p>
            <a:pPr algn="ctr"/>
            <a:r>
              <a:rPr lang="en-US" dirty="0"/>
              <a:t>"Machine-learned impurity level prediction for Cd chalcogenides”, </a:t>
            </a:r>
            <a:r>
              <a:rPr lang="en-US" i="1" dirty="0" err="1"/>
              <a:t>npj</a:t>
            </a:r>
            <a:r>
              <a:rPr lang="en-US" i="1" dirty="0"/>
              <a:t> </a:t>
            </a:r>
            <a:r>
              <a:rPr lang="en-US" i="1" dirty="0" err="1"/>
              <a:t>Comput</a:t>
            </a:r>
            <a:r>
              <a:rPr lang="en-US" i="1" dirty="0"/>
              <a:t>. Mater.</a:t>
            </a:r>
            <a:r>
              <a:rPr lang="en-US" dirty="0"/>
              <a:t> (2020).</a:t>
            </a:r>
          </a:p>
        </p:txBody>
      </p:sp>
    </p:spTree>
    <p:extLst>
      <p:ext uri="{BB962C8B-B14F-4D97-AF65-F5344CB8AC3E}">
        <p14:creationId xmlns:p14="http://schemas.microsoft.com/office/powerpoint/2010/main" val="230214644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A3D10ED-922E-9840-8C65-A1397A42292C}"/>
              </a:ext>
            </a:extLst>
          </p:cNvPr>
          <p:cNvPicPr>
            <a:picLocks noChangeAspect="1"/>
          </p:cNvPicPr>
          <p:nvPr/>
        </p:nvPicPr>
        <p:blipFill>
          <a:blip r:embed="rId2"/>
          <a:stretch>
            <a:fillRect/>
          </a:stretch>
        </p:blipFill>
        <p:spPr>
          <a:xfrm>
            <a:off x="540330" y="1268050"/>
            <a:ext cx="5486400" cy="5486400"/>
          </a:xfrm>
          <a:prstGeom prst="rect">
            <a:avLst/>
          </a:prstGeom>
        </p:spPr>
      </p:pic>
      <p:pic>
        <p:nvPicPr>
          <p:cNvPr id="3" name="Picture 2">
            <a:extLst>
              <a:ext uri="{FF2B5EF4-FFF2-40B4-BE49-F238E27FC236}">
                <a16:creationId xmlns:a16="http://schemas.microsoft.com/office/drawing/2014/main" id="{603CBD45-0ADE-3542-A223-5E6DA90D6FF1}"/>
              </a:ext>
            </a:extLst>
          </p:cNvPr>
          <p:cNvPicPr>
            <a:picLocks noChangeAspect="1"/>
          </p:cNvPicPr>
          <p:nvPr/>
        </p:nvPicPr>
        <p:blipFill>
          <a:blip r:embed="rId3"/>
          <a:stretch>
            <a:fillRect/>
          </a:stretch>
        </p:blipFill>
        <p:spPr>
          <a:xfrm>
            <a:off x="6470075" y="1268050"/>
            <a:ext cx="5486400" cy="5486400"/>
          </a:xfrm>
          <a:prstGeom prst="rect">
            <a:avLst/>
          </a:prstGeom>
        </p:spPr>
      </p:pic>
      <p:sp>
        <p:nvSpPr>
          <p:cNvPr id="4" name="TextBox 3">
            <a:extLst>
              <a:ext uri="{FF2B5EF4-FFF2-40B4-BE49-F238E27FC236}">
                <a16:creationId xmlns:a16="http://schemas.microsoft.com/office/drawing/2014/main" id="{C1CB9437-6A51-994D-B3E6-76F13278D232}"/>
              </a:ext>
            </a:extLst>
          </p:cNvPr>
          <p:cNvSpPr txBox="1"/>
          <p:nvPr/>
        </p:nvSpPr>
        <p:spPr>
          <a:xfrm>
            <a:off x="1191491" y="824698"/>
            <a:ext cx="4627418" cy="461665"/>
          </a:xfrm>
          <a:prstGeom prst="rect">
            <a:avLst/>
          </a:prstGeom>
          <a:noFill/>
        </p:spPr>
        <p:txBody>
          <a:bodyPr wrap="square" rtlCol="0">
            <a:spAutoFit/>
          </a:bodyPr>
          <a:lstStyle/>
          <a:p>
            <a:pPr algn="ctr"/>
            <a:r>
              <a:rPr lang="en-US" sz="2400" dirty="0"/>
              <a:t>∆H (Cd-rich) (eV)</a:t>
            </a:r>
          </a:p>
        </p:txBody>
      </p:sp>
      <p:sp>
        <p:nvSpPr>
          <p:cNvPr id="6" name="TextBox 5">
            <a:extLst>
              <a:ext uri="{FF2B5EF4-FFF2-40B4-BE49-F238E27FC236}">
                <a16:creationId xmlns:a16="http://schemas.microsoft.com/office/drawing/2014/main" id="{71DA3B1E-2483-3A4B-86B7-CCC02FF0A937}"/>
              </a:ext>
            </a:extLst>
          </p:cNvPr>
          <p:cNvSpPr txBox="1"/>
          <p:nvPr/>
        </p:nvSpPr>
        <p:spPr>
          <a:xfrm>
            <a:off x="7107381" y="824698"/>
            <a:ext cx="4627418" cy="461665"/>
          </a:xfrm>
          <a:prstGeom prst="rect">
            <a:avLst/>
          </a:prstGeom>
          <a:noFill/>
        </p:spPr>
        <p:txBody>
          <a:bodyPr wrap="square" rtlCol="0">
            <a:spAutoFit/>
          </a:bodyPr>
          <a:lstStyle/>
          <a:p>
            <a:pPr algn="ctr"/>
            <a:r>
              <a:rPr lang="en-US" sz="2400" dirty="0"/>
              <a:t>∆H (X-rich) (eV)</a:t>
            </a:r>
          </a:p>
        </p:txBody>
      </p:sp>
      <p:sp>
        <p:nvSpPr>
          <p:cNvPr id="7" name="Rectangle 6">
            <a:extLst>
              <a:ext uri="{FF2B5EF4-FFF2-40B4-BE49-F238E27FC236}">
                <a16:creationId xmlns:a16="http://schemas.microsoft.com/office/drawing/2014/main" id="{5AD1DCE6-C630-0847-AF54-546C71EE6D17}"/>
              </a:ext>
            </a:extLst>
          </p:cNvPr>
          <p:cNvSpPr/>
          <p:nvPr/>
        </p:nvSpPr>
        <p:spPr>
          <a:xfrm>
            <a:off x="4364173" y="4414685"/>
            <a:ext cx="182880" cy="182880"/>
          </a:xfrm>
          <a:prstGeom prst="rect">
            <a:avLst/>
          </a:prstGeom>
          <a:solidFill>
            <a:schemeClr val="bg2">
              <a:lumMod val="60000"/>
              <a:lumOff val="4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8" name="Triangle 7">
            <a:extLst>
              <a:ext uri="{FF2B5EF4-FFF2-40B4-BE49-F238E27FC236}">
                <a16:creationId xmlns:a16="http://schemas.microsoft.com/office/drawing/2014/main" id="{36EA08B5-68C2-C74F-A786-09D3CBE34AEE}"/>
              </a:ext>
            </a:extLst>
          </p:cNvPr>
          <p:cNvSpPr/>
          <p:nvPr/>
        </p:nvSpPr>
        <p:spPr>
          <a:xfrm>
            <a:off x="4364173" y="4959018"/>
            <a:ext cx="182880" cy="182880"/>
          </a:xfrm>
          <a:prstGeom prst="triangle">
            <a:avLst/>
          </a:prstGeom>
          <a:solidFill>
            <a:schemeClr val="bg2">
              <a:lumMod val="60000"/>
              <a:lumOff val="4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9" name="5-Point Star 8">
            <a:extLst>
              <a:ext uri="{FF2B5EF4-FFF2-40B4-BE49-F238E27FC236}">
                <a16:creationId xmlns:a16="http://schemas.microsoft.com/office/drawing/2014/main" id="{02CF272A-B1C0-3141-8020-6C57B8DCA7B1}"/>
              </a:ext>
            </a:extLst>
          </p:cNvPr>
          <p:cNvSpPr/>
          <p:nvPr/>
        </p:nvSpPr>
        <p:spPr>
          <a:xfrm>
            <a:off x="4364173" y="5532527"/>
            <a:ext cx="182880" cy="182880"/>
          </a:xfrm>
          <a:prstGeom prst="star5">
            <a:avLst/>
          </a:prstGeom>
          <a:solidFill>
            <a:schemeClr val="bg2">
              <a:lumMod val="60000"/>
              <a:lumOff val="4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0" name="TextBox 9">
            <a:extLst>
              <a:ext uri="{FF2B5EF4-FFF2-40B4-BE49-F238E27FC236}">
                <a16:creationId xmlns:a16="http://schemas.microsoft.com/office/drawing/2014/main" id="{5D811571-8896-B644-9EE5-7567D8E82126}"/>
              </a:ext>
            </a:extLst>
          </p:cNvPr>
          <p:cNvSpPr txBox="1"/>
          <p:nvPr/>
        </p:nvSpPr>
        <p:spPr>
          <a:xfrm>
            <a:off x="4690487" y="4280137"/>
            <a:ext cx="903965" cy="461665"/>
          </a:xfrm>
          <a:prstGeom prst="rect">
            <a:avLst/>
          </a:prstGeom>
          <a:noFill/>
        </p:spPr>
        <p:txBody>
          <a:bodyPr wrap="none" rtlCol="0">
            <a:spAutoFit/>
          </a:bodyPr>
          <a:lstStyle/>
          <a:p>
            <a:r>
              <a:rPr lang="en-US" sz="2400" dirty="0" err="1"/>
              <a:t>CdTe</a:t>
            </a:r>
            <a:endParaRPr lang="en-US" sz="2400" dirty="0"/>
          </a:p>
        </p:txBody>
      </p:sp>
      <p:sp>
        <p:nvSpPr>
          <p:cNvPr id="11" name="TextBox 10">
            <a:extLst>
              <a:ext uri="{FF2B5EF4-FFF2-40B4-BE49-F238E27FC236}">
                <a16:creationId xmlns:a16="http://schemas.microsoft.com/office/drawing/2014/main" id="{CEF2A450-14ED-E545-9F83-9371471CF1A4}"/>
              </a:ext>
            </a:extLst>
          </p:cNvPr>
          <p:cNvSpPr txBox="1"/>
          <p:nvPr/>
        </p:nvSpPr>
        <p:spPr>
          <a:xfrm>
            <a:off x="4664615" y="4819627"/>
            <a:ext cx="955711" cy="461665"/>
          </a:xfrm>
          <a:prstGeom prst="rect">
            <a:avLst/>
          </a:prstGeom>
          <a:noFill/>
        </p:spPr>
        <p:txBody>
          <a:bodyPr wrap="none" rtlCol="0">
            <a:spAutoFit/>
          </a:bodyPr>
          <a:lstStyle/>
          <a:p>
            <a:r>
              <a:rPr lang="en-US" sz="2400" dirty="0" err="1"/>
              <a:t>CdSe</a:t>
            </a:r>
            <a:endParaRPr lang="en-US" sz="2400" dirty="0"/>
          </a:p>
        </p:txBody>
      </p:sp>
      <p:sp>
        <p:nvSpPr>
          <p:cNvPr id="12" name="TextBox 11">
            <a:extLst>
              <a:ext uri="{FF2B5EF4-FFF2-40B4-BE49-F238E27FC236}">
                <a16:creationId xmlns:a16="http://schemas.microsoft.com/office/drawing/2014/main" id="{E3E28BCF-2753-8D43-8466-455F48E366F2}"/>
              </a:ext>
            </a:extLst>
          </p:cNvPr>
          <p:cNvSpPr txBox="1"/>
          <p:nvPr/>
        </p:nvSpPr>
        <p:spPr>
          <a:xfrm>
            <a:off x="4664615" y="5359117"/>
            <a:ext cx="784189" cy="461665"/>
          </a:xfrm>
          <a:prstGeom prst="rect">
            <a:avLst/>
          </a:prstGeom>
          <a:noFill/>
        </p:spPr>
        <p:txBody>
          <a:bodyPr wrap="none" rtlCol="0">
            <a:spAutoFit/>
          </a:bodyPr>
          <a:lstStyle/>
          <a:p>
            <a:r>
              <a:rPr lang="en-US" sz="2400" dirty="0" err="1"/>
              <a:t>CdS</a:t>
            </a:r>
            <a:endParaRPr lang="en-US" sz="2400" dirty="0"/>
          </a:p>
        </p:txBody>
      </p:sp>
      <p:sp>
        <p:nvSpPr>
          <p:cNvPr id="13" name="Shape 134">
            <a:extLst>
              <a:ext uri="{FF2B5EF4-FFF2-40B4-BE49-F238E27FC236}">
                <a16:creationId xmlns:a16="http://schemas.microsoft.com/office/drawing/2014/main" id="{0443A04D-7D16-E448-8750-C871DBC63BBE}"/>
              </a:ext>
            </a:extLst>
          </p:cNvPr>
          <p:cNvSpPr txBox="1">
            <a:spLocks/>
          </p:cNvSpPr>
          <p:nvPr/>
        </p:nvSpPr>
        <p:spPr>
          <a:xfrm>
            <a:off x="318656" y="179383"/>
            <a:ext cx="11873344" cy="761983"/>
          </a:xfrm>
          <a:prstGeom prst="rect">
            <a:avLst/>
          </a:prstGeom>
        </p:spPr>
        <p:txBody>
          <a:bodyPr vert="horz" lIns="0" tIns="0" rIns="0" bIns="0" rtlCol="0" anchor="t">
            <a:noAutofit/>
          </a:bodyPr>
          <a:lstStyle>
            <a:lvl1pPr algn="l" defTabSz="457200" rtl="0" eaLnBrk="1" latinLnBrk="0" hangingPunct="1">
              <a:lnSpc>
                <a:spcPct val="95000"/>
              </a:lnSpc>
              <a:spcBef>
                <a:spcPct val="0"/>
              </a:spcBef>
              <a:buNone/>
              <a:defRPr sz="3200" b="1" i="0" kern="1200" cap="none" baseline="0">
                <a:solidFill>
                  <a:schemeClr val="tx1">
                    <a:lumMod val="50000"/>
                  </a:schemeClr>
                </a:solidFill>
                <a:latin typeface="Arial Rounded MT Bold"/>
                <a:ea typeface="+mj-ea"/>
                <a:cs typeface="Arial Rounded MT Bold"/>
              </a:defRPr>
            </a:lvl1pPr>
          </a:lstStyle>
          <a:p>
            <a:pPr algn="ctr">
              <a:defRPr sz="5400"/>
            </a:pPr>
            <a:r>
              <a:rPr lang="en-US" sz="4200" dirty="0">
                <a:solidFill>
                  <a:srgbClr val="000000"/>
                </a:solidFill>
                <a:latin typeface="Helvetica" charset="0"/>
                <a:ea typeface="Helvetica" charset="0"/>
                <a:cs typeface="Helvetica" charset="0"/>
              </a:rPr>
              <a:t>Random Forest: Formation Energy</a:t>
            </a:r>
            <a:endParaRPr lang="en-US" sz="4200" dirty="0">
              <a:solidFill>
                <a:srgbClr val="000000"/>
              </a:solidFill>
              <a:latin typeface="Helvetica" pitchFamily="2" charset="0"/>
            </a:endParaRPr>
          </a:p>
        </p:txBody>
      </p:sp>
      <p:sp>
        <p:nvSpPr>
          <p:cNvPr id="5" name="TextBox 4">
            <a:extLst>
              <a:ext uri="{FF2B5EF4-FFF2-40B4-BE49-F238E27FC236}">
                <a16:creationId xmlns:a16="http://schemas.microsoft.com/office/drawing/2014/main" id="{11941A99-2D56-894E-9EF1-46EDE6849C26}"/>
              </a:ext>
            </a:extLst>
          </p:cNvPr>
          <p:cNvSpPr txBox="1"/>
          <p:nvPr/>
        </p:nvSpPr>
        <p:spPr>
          <a:xfrm>
            <a:off x="9591415" y="4656311"/>
            <a:ext cx="1932965" cy="1200329"/>
          </a:xfrm>
          <a:prstGeom prst="rect">
            <a:avLst/>
          </a:prstGeom>
          <a:noFill/>
        </p:spPr>
        <p:txBody>
          <a:bodyPr wrap="none" rtlCol="0">
            <a:spAutoFit/>
          </a:bodyPr>
          <a:lstStyle/>
          <a:p>
            <a:pPr algn="ctr"/>
            <a:r>
              <a:rPr lang="en-US" b="1" dirty="0"/>
              <a:t>RMSE</a:t>
            </a:r>
          </a:p>
          <a:p>
            <a:pPr algn="ctr"/>
            <a:r>
              <a:rPr lang="en-US" dirty="0"/>
              <a:t>Training: 0.30 eV</a:t>
            </a:r>
          </a:p>
          <a:p>
            <a:pPr algn="ctr"/>
            <a:r>
              <a:rPr lang="en-US" dirty="0"/>
              <a:t>Test: 0.40 eV</a:t>
            </a:r>
          </a:p>
          <a:p>
            <a:pPr algn="ctr"/>
            <a:r>
              <a:rPr lang="en-US" dirty="0"/>
              <a:t>Outside: 0.55 eV</a:t>
            </a:r>
          </a:p>
        </p:txBody>
      </p:sp>
      <p:sp>
        <p:nvSpPr>
          <p:cNvPr id="14" name="Slide Number Placeholder 13">
            <a:extLst>
              <a:ext uri="{FF2B5EF4-FFF2-40B4-BE49-F238E27FC236}">
                <a16:creationId xmlns:a16="http://schemas.microsoft.com/office/drawing/2014/main" id="{AF165AA6-BE6B-5B40-A1FD-0F988234A4E0}"/>
              </a:ext>
            </a:extLst>
          </p:cNvPr>
          <p:cNvSpPr>
            <a:spLocks noGrp="1"/>
          </p:cNvSpPr>
          <p:nvPr>
            <p:ph type="sldNum" sz="quarter" idx="2"/>
          </p:nvPr>
        </p:nvSpPr>
        <p:spPr/>
        <p:txBody>
          <a:bodyPr/>
          <a:lstStyle/>
          <a:p>
            <a:fld id="{86CB4B4D-7CA3-9044-876B-883B54F8677D}" type="slidenum">
              <a:rPr lang="en-US" smtClean="0"/>
              <a:t>10</a:t>
            </a:fld>
            <a:endParaRPr lang="en-US"/>
          </a:p>
        </p:txBody>
      </p:sp>
    </p:spTree>
    <p:extLst>
      <p:ext uri="{BB962C8B-B14F-4D97-AF65-F5344CB8AC3E}">
        <p14:creationId xmlns:p14="http://schemas.microsoft.com/office/powerpoint/2010/main" val="2090965435"/>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hape 134">
            <a:extLst>
              <a:ext uri="{FF2B5EF4-FFF2-40B4-BE49-F238E27FC236}">
                <a16:creationId xmlns:a16="http://schemas.microsoft.com/office/drawing/2014/main" id="{5AB7B631-A0BC-7043-846D-8B624DE33BD5}"/>
              </a:ext>
            </a:extLst>
          </p:cNvPr>
          <p:cNvSpPr txBox="1">
            <a:spLocks/>
          </p:cNvSpPr>
          <p:nvPr/>
        </p:nvSpPr>
        <p:spPr>
          <a:xfrm>
            <a:off x="318656" y="179383"/>
            <a:ext cx="11873344" cy="761983"/>
          </a:xfrm>
          <a:prstGeom prst="rect">
            <a:avLst/>
          </a:prstGeom>
        </p:spPr>
        <p:txBody>
          <a:bodyPr vert="horz" lIns="0" tIns="0" rIns="0" bIns="0" rtlCol="0" anchor="t">
            <a:noAutofit/>
          </a:bodyPr>
          <a:lstStyle>
            <a:lvl1pPr algn="l" defTabSz="457200" rtl="0" eaLnBrk="1" latinLnBrk="0" hangingPunct="1">
              <a:lnSpc>
                <a:spcPct val="95000"/>
              </a:lnSpc>
              <a:spcBef>
                <a:spcPct val="0"/>
              </a:spcBef>
              <a:buNone/>
              <a:defRPr sz="3200" b="1" i="0" kern="1200" cap="none" baseline="0">
                <a:solidFill>
                  <a:schemeClr val="tx1">
                    <a:lumMod val="50000"/>
                  </a:schemeClr>
                </a:solidFill>
                <a:latin typeface="Arial Rounded MT Bold"/>
                <a:ea typeface="+mj-ea"/>
                <a:cs typeface="Arial Rounded MT Bold"/>
              </a:defRPr>
            </a:lvl1pPr>
          </a:lstStyle>
          <a:p>
            <a:pPr algn="ctr">
              <a:defRPr sz="5400"/>
            </a:pPr>
            <a:r>
              <a:rPr lang="en-US" sz="4200" dirty="0">
                <a:solidFill>
                  <a:srgbClr val="000000"/>
                </a:solidFill>
                <a:latin typeface="Helvetica" charset="0"/>
                <a:ea typeface="Helvetica" charset="0"/>
                <a:cs typeface="Helvetica" charset="0"/>
              </a:rPr>
              <a:t>Random Forest: Impurity Levels</a:t>
            </a:r>
            <a:endParaRPr lang="en-US" sz="4200" dirty="0">
              <a:solidFill>
                <a:srgbClr val="000000"/>
              </a:solidFill>
              <a:latin typeface="Helvetica" pitchFamily="2" charset="0"/>
            </a:endParaRPr>
          </a:p>
        </p:txBody>
      </p:sp>
      <p:sp>
        <p:nvSpPr>
          <p:cNvPr id="25" name="TextBox 24">
            <a:extLst>
              <a:ext uri="{FF2B5EF4-FFF2-40B4-BE49-F238E27FC236}">
                <a16:creationId xmlns:a16="http://schemas.microsoft.com/office/drawing/2014/main" id="{A24989A4-E54D-114E-8C61-134833049D89}"/>
              </a:ext>
            </a:extLst>
          </p:cNvPr>
          <p:cNvSpPr txBox="1"/>
          <p:nvPr/>
        </p:nvSpPr>
        <p:spPr>
          <a:xfrm>
            <a:off x="1786275" y="1101546"/>
            <a:ext cx="8938105" cy="461665"/>
          </a:xfrm>
          <a:prstGeom prst="rect">
            <a:avLst/>
          </a:prstGeom>
          <a:noFill/>
        </p:spPr>
        <p:txBody>
          <a:bodyPr wrap="square" rtlCol="0">
            <a:spAutoFit/>
          </a:bodyPr>
          <a:lstStyle/>
          <a:p>
            <a:pPr algn="ctr"/>
            <a:r>
              <a:rPr lang="en-US" sz="2400" dirty="0">
                <a:latin typeface="Arial" panose="020B0604020202020204" pitchFamily="34" charset="0"/>
                <a:cs typeface="Arial" panose="020B0604020202020204" pitchFamily="34" charset="0"/>
              </a:rPr>
              <a:t>Models trained for 𝜀(q</a:t>
            </a:r>
            <a:r>
              <a:rPr lang="en-US" sz="2400" baseline="-5999" dirty="0">
                <a:latin typeface="Arial" panose="020B0604020202020204" pitchFamily="34" charset="0"/>
                <a:cs typeface="Arial" panose="020B0604020202020204" pitchFamily="34" charset="0"/>
              </a:rPr>
              <a:t>1</a:t>
            </a:r>
            <a:r>
              <a:rPr lang="en-US" sz="2400" dirty="0">
                <a:latin typeface="Arial" panose="020B0604020202020204" pitchFamily="34" charset="0"/>
                <a:cs typeface="Arial" panose="020B0604020202020204" pitchFamily="34" charset="0"/>
              </a:rPr>
              <a:t>/q</a:t>
            </a:r>
            <a:r>
              <a:rPr lang="en-US" sz="2400" baseline="-5999" dirty="0">
                <a:latin typeface="Arial" panose="020B0604020202020204" pitchFamily="34" charset="0"/>
                <a:cs typeface="Arial" panose="020B0604020202020204" pitchFamily="34" charset="0"/>
              </a:rPr>
              <a:t>2</a:t>
            </a:r>
            <a:r>
              <a:rPr lang="en-US" sz="2400" dirty="0">
                <a:latin typeface="Arial" panose="020B0604020202020204" pitchFamily="34" charset="0"/>
                <a:cs typeface="Arial" panose="020B0604020202020204" pitchFamily="34" charset="0"/>
              </a:rPr>
              <a:t>) on </a:t>
            </a:r>
            <a:r>
              <a:rPr lang="en-US" sz="2400" dirty="0" err="1">
                <a:latin typeface="Arial" panose="020B0604020202020204" pitchFamily="34" charset="0"/>
                <a:cs typeface="Arial" panose="020B0604020202020204" pitchFamily="34" charset="0"/>
              </a:rPr>
              <a:t>CdTe+CdSe+CdS</a:t>
            </a:r>
            <a:r>
              <a:rPr lang="en-US" sz="2400" dirty="0">
                <a:latin typeface="Arial" panose="020B0604020202020204" pitchFamily="34" charset="0"/>
                <a:cs typeface="Arial" panose="020B0604020202020204" pitchFamily="34" charset="0"/>
              </a:rPr>
              <a:t> data</a:t>
            </a:r>
          </a:p>
        </p:txBody>
      </p:sp>
      <p:sp>
        <p:nvSpPr>
          <p:cNvPr id="27" name="TextBox 26">
            <a:extLst>
              <a:ext uri="{FF2B5EF4-FFF2-40B4-BE49-F238E27FC236}">
                <a16:creationId xmlns:a16="http://schemas.microsoft.com/office/drawing/2014/main" id="{9E588774-6A88-B74E-BD0F-2512C60EED10}"/>
              </a:ext>
            </a:extLst>
          </p:cNvPr>
          <p:cNvSpPr txBox="1"/>
          <p:nvPr/>
        </p:nvSpPr>
        <p:spPr>
          <a:xfrm>
            <a:off x="318656" y="5648839"/>
            <a:ext cx="11873344" cy="461665"/>
          </a:xfrm>
          <a:prstGeom prst="rect">
            <a:avLst/>
          </a:prstGeom>
          <a:noFill/>
        </p:spPr>
        <p:txBody>
          <a:bodyPr wrap="square" rtlCol="0">
            <a:spAutoFit/>
          </a:bodyPr>
          <a:lstStyle/>
          <a:p>
            <a:pPr algn="ctr"/>
            <a:r>
              <a:rPr lang="en-US" sz="2400" i="1" dirty="0">
                <a:latin typeface="Arial" panose="020B0604020202020204" pitchFamily="34" charset="0"/>
                <a:cs typeface="Arial" panose="020B0604020202020204" pitchFamily="34" charset="0"/>
              </a:rPr>
              <a:t>Elemental properties + unit cell defect properties lead to best models.</a:t>
            </a:r>
          </a:p>
        </p:txBody>
      </p:sp>
      <p:sp>
        <p:nvSpPr>
          <p:cNvPr id="2" name="Slide Number Placeholder 1">
            <a:extLst>
              <a:ext uri="{FF2B5EF4-FFF2-40B4-BE49-F238E27FC236}">
                <a16:creationId xmlns:a16="http://schemas.microsoft.com/office/drawing/2014/main" id="{92B66286-97B0-614E-8461-C3C2D2105568}"/>
              </a:ext>
            </a:extLst>
          </p:cNvPr>
          <p:cNvSpPr>
            <a:spLocks noGrp="1"/>
          </p:cNvSpPr>
          <p:nvPr>
            <p:ph type="sldNum" sz="quarter" idx="2"/>
          </p:nvPr>
        </p:nvSpPr>
        <p:spPr/>
        <p:txBody>
          <a:bodyPr/>
          <a:lstStyle/>
          <a:p>
            <a:fld id="{86CB4B4D-7CA3-9044-876B-883B54F8677D}" type="slidenum">
              <a:rPr lang="en-US" smtClean="0"/>
              <a:t>11</a:t>
            </a:fld>
            <a:endParaRPr lang="en-US"/>
          </a:p>
        </p:txBody>
      </p:sp>
      <p:pic>
        <p:nvPicPr>
          <p:cNvPr id="3" name="Picture 2">
            <a:extLst>
              <a:ext uri="{FF2B5EF4-FFF2-40B4-BE49-F238E27FC236}">
                <a16:creationId xmlns:a16="http://schemas.microsoft.com/office/drawing/2014/main" id="{34E612CE-219A-8F4D-8ADA-0B01C8456A1E}"/>
              </a:ext>
            </a:extLst>
          </p:cNvPr>
          <p:cNvPicPr>
            <a:picLocks noChangeAspect="1"/>
          </p:cNvPicPr>
          <p:nvPr/>
        </p:nvPicPr>
        <p:blipFill>
          <a:blip r:embed="rId2"/>
          <a:stretch>
            <a:fillRect/>
          </a:stretch>
        </p:blipFill>
        <p:spPr>
          <a:xfrm>
            <a:off x="384048" y="1865376"/>
            <a:ext cx="5791200" cy="3474720"/>
          </a:xfrm>
          <a:prstGeom prst="rect">
            <a:avLst/>
          </a:prstGeom>
        </p:spPr>
      </p:pic>
      <p:pic>
        <p:nvPicPr>
          <p:cNvPr id="4" name="Picture 3">
            <a:extLst>
              <a:ext uri="{FF2B5EF4-FFF2-40B4-BE49-F238E27FC236}">
                <a16:creationId xmlns:a16="http://schemas.microsoft.com/office/drawing/2014/main" id="{9A9457B2-98FF-BB40-A3A0-77B2A4DDDD7D}"/>
              </a:ext>
            </a:extLst>
          </p:cNvPr>
          <p:cNvPicPr>
            <a:picLocks noChangeAspect="1"/>
          </p:cNvPicPr>
          <p:nvPr/>
        </p:nvPicPr>
        <p:blipFill>
          <a:blip r:embed="rId3"/>
          <a:stretch>
            <a:fillRect/>
          </a:stretch>
        </p:blipFill>
        <p:spPr>
          <a:xfrm>
            <a:off x="6327648" y="1865376"/>
            <a:ext cx="5791200" cy="3474720"/>
          </a:xfrm>
          <a:prstGeom prst="rect">
            <a:avLst/>
          </a:prstGeom>
        </p:spPr>
      </p:pic>
      <p:sp>
        <p:nvSpPr>
          <p:cNvPr id="9" name="TextBox 8">
            <a:extLst>
              <a:ext uri="{FF2B5EF4-FFF2-40B4-BE49-F238E27FC236}">
                <a16:creationId xmlns:a16="http://schemas.microsoft.com/office/drawing/2014/main" id="{637E4EB7-DCE8-D04A-BFC7-4168395EB2E6}"/>
              </a:ext>
            </a:extLst>
          </p:cNvPr>
          <p:cNvSpPr txBox="1"/>
          <p:nvPr/>
        </p:nvSpPr>
        <p:spPr>
          <a:xfrm>
            <a:off x="797956" y="6276065"/>
            <a:ext cx="10914743" cy="369332"/>
          </a:xfrm>
          <a:prstGeom prst="rect">
            <a:avLst/>
          </a:prstGeom>
          <a:noFill/>
        </p:spPr>
        <p:txBody>
          <a:bodyPr wrap="square" rtlCol="0">
            <a:spAutoFit/>
          </a:bodyPr>
          <a:lstStyle/>
          <a:p>
            <a:pPr algn="ctr"/>
            <a:r>
              <a:rPr lang="en-US" dirty="0"/>
              <a:t>"Machine-learned impurity level prediction for Cd chalcogenides”, </a:t>
            </a:r>
            <a:r>
              <a:rPr lang="en-US" i="1" dirty="0" err="1"/>
              <a:t>npj</a:t>
            </a:r>
            <a:r>
              <a:rPr lang="en-US" i="1" dirty="0"/>
              <a:t> </a:t>
            </a:r>
            <a:r>
              <a:rPr lang="en-US" i="1" dirty="0" err="1"/>
              <a:t>Comput</a:t>
            </a:r>
            <a:r>
              <a:rPr lang="en-US" i="1" dirty="0"/>
              <a:t>. Mater.</a:t>
            </a:r>
            <a:r>
              <a:rPr lang="en-US" dirty="0"/>
              <a:t> (2020).</a:t>
            </a:r>
          </a:p>
        </p:txBody>
      </p:sp>
    </p:spTree>
    <p:extLst>
      <p:ext uri="{BB962C8B-B14F-4D97-AF65-F5344CB8AC3E}">
        <p14:creationId xmlns:p14="http://schemas.microsoft.com/office/powerpoint/2010/main" val="144939100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Shape 134">
            <a:extLst>
              <a:ext uri="{FF2B5EF4-FFF2-40B4-BE49-F238E27FC236}">
                <a16:creationId xmlns:a16="http://schemas.microsoft.com/office/drawing/2014/main" id="{7F4A9C7A-97C9-3F41-825D-7904AA8C2E63}"/>
              </a:ext>
            </a:extLst>
          </p:cNvPr>
          <p:cNvSpPr txBox="1">
            <a:spLocks/>
          </p:cNvSpPr>
          <p:nvPr/>
        </p:nvSpPr>
        <p:spPr>
          <a:xfrm>
            <a:off x="318656" y="179383"/>
            <a:ext cx="11873344" cy="761983"/>
          </a:xfrm>
          <a:prstGeom prst="rect">
            <a:avLst/>
          </a:prstGeom>
        </p:spPr>
        <p:txBody>
          <a:bodyPr vert="horz" lIns="0" tIns="0" rIns="0" bIns="0" rtlCol="0" anchor="t">
            <a:noAutofit/>
          </a:bodyPr>
          <a:lstStyle>
            <a:lvl1pPr algn="l" defTabSz="457200" rtl="0" eaLnBrk="1" latinLnBrk="0" hangingPunct="1">
              <a:lnSpc>
                <a:spcPct val="95000"/>
              </a:lnSpc>
              <a:spcBef>
                <a:spcPct val="0"/>
              </a:spcBef>
              <a:buNone/>
              <a:defRPr sz="3200" b="1" i="0" kern="1200" cap="none" baseline="0">
                <a:solidFill>
                  <a:schemeClr val="tx1">
                    <a:lumMod val="50000"/>
                  </a:schemeClr>
                </a:solidFill>
                <a:latin typeface="Arial Rounded MT Bold"/>
                <a:ea typeface="+mj-ea"/>
                <a:cs typeface="Arial Rounded MT Bold"/>
              </a:defRPr>
            </a:lvl1pPr>
          </a:lstStyle>
          <a:p>
            <a:pPr algn="ctr">
              <a:defRPr sz="5400"/>
            </a:pPr>
            <a:r>
              <a:rPr lang="en-US" sz="4200" dirty="0">
                <a:solidFill>
                  <a:srgbClr val="000000"/>
                </a:solidFill>
                <a:latin typeface="Helvetica" charset="0"/>
                <a:ea typeface="Helvetica" charset="0"/>
                <a:cs typeface="Helvetica" charset="0"/>
              </a:rPr>
              <a:t>Random Forest: Transition Levels</a:t>
            </a:r>
            <a:endParaRPr lang="en-US" sz="4200" dirty="0">
              <a:solidFill>
                <a:srgbClr val="000000"/>
              </a:solidFill>
              <a:latin typeface="Helvetica" pitchFamily="2" charset="0"/>
            </a:endParaRPr>
          </a:p>
        </p:txBody>
      </p:sp>
      <p:pic>
        <p:nvPicPr>
          <p:cNvPr id="15" name="Picture 14">
            <a:extLst>
              <a:ext uri="{FF2B5EF4-FFF2-40B4-BE49-F238E27FC236}">
                <a16:creationId xmlns:a16="http://schemas.microsoft.com/office/drawing/2014/main" id="{0789C33E-28BE-D544-AE60-C7A00B0A64D6}"/>
              </a:ext>
            </a:extLst>
          </p:cNvPr>
          <p:cNvPicPr>
            <a:picLocks noChangeAspect="1"/>
          </p:cNvPicPr>
          <p:nvPr/>
        </p:nvPicPr>
        <p:blipFill>
          <a:blip r:embed="rId2"/>
          <a:stretch>
            <a:fillRect/>
          </a:stretch>
        </p:blipFill>
        <p:spPr>
          <a:xfrm>
            <a:off x="584429" y="1286363"/>
            <a:ext cx="5486400" cy="5486400"/>
          </a:xfrm>
          <a:prstGeom prst="rect">
            <a:avLst/>
          </a:prstGeom>
        </p:spPr>
      </p:pic>
      <p:pic>
        <p:nvPicPr>
          <p:cNvPr id="18" name="Picture 17">
            <a:extLst>
              <a:ext uri="{FF2B5EF4-FFF2-40B4-BE49-F238E27FC236}">
                <a16:creationId xmlns:a16="http://schemas.microsoft.com/office/drawing/2014/main" id="{63D2D109-8C1F-B645-8774-C4F640DDB9BA}"/>
              </a:ext>
            </a:extLst>
          </p:cNvPr>
          <p:cNvPicPr>
            <a:picLocks noChangeAspect="1"/>
          </p:cNvPicPr>
          <p:nvPr/>
        </p:nvPicPr>
        <p:blipFill>
          <a:blip r:embed="rId3"/>
          <a:stretch>
            <a:fillRect/>
          </a:stretch>
        </p:blipFill>
        <p:spPr>
          <a:xfrm>
            <a:off x="6514606" y="1286363"/>
            <a:ext cx="5486400" cy="5486400"/>
          </a:xfrm>
          <a:prstGeom prst="rect">
            <a:avLst/>
          </a:prstGeom>
        </p:spPr>
      </p:pic>
      <p:sp>
        <p:nvSpPr>
          <p:cNvPr id="19" name="Rectangle 18">
            <a:extLst>
              <a:ext uri="{FF2B5EF4-FFF2-40B4-BE49-F238E27FC236}">
                <a16:creationId xmlns:a16="http://schemas.microsoft.com/office/drawing/2014/main" id="{0DA73909-DB47-E74E-BDA2-9B74B7559FB1}"/>
              </a:ext>
            </a:extLst>
          </p:cNvPr>
          <p:cNvSpPr/>
          <p:nvPr/>
        </p:nvSpPr>
        <p:spPr>
          <a:xfrm>
            <a:off x="4364173" y="4414685"/>
            <a:ext cx="182880" cy="182880"/>
          </a:xfrm>
          <a:prstGeom prst="rect">
            <a:avLst/>
          </a:prstGeom>
          <a:solidFill>
            <a:schemeClr val="bg2">
              <a:lumMod val="60000"/>
              <a:lumOff val="4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20" name="Triangle 19">
            <a:extLst>
              <a:ext uri="{FF2B5EF4-FFF2-40B4-BE49-F238E27FC236}">
                <a16:creationId xmlns:a16="http://schemas.microsoft.com/office/drawing/2014/main" id="{DA671D6B-9B85-7F45-B5F5-B9FD3C0A513C}"/>
              </a:ext>
            </a:extLst>
          </p:cNvPr>
          <p:cNvSpPr/>
          <p:nvPr/>
        </p:nvSpPr>
        <p:spPr>
          <a:xfrm>
            <a:off x="4364173" y="4959018"/>
            <a:ext cx="182880" cy="182880"/>
          </a:xfrm>
          <a:prstGeom prst="triangle">
            <a:avLst/>
          </a:prstGeom>
          <a:solidFill>
            <a:schemeClr val="bg2">
              <a:lumMod val="60000"/>
              <a:lumOff val="4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21" name="5-Point Star 20">
            <a:extLst>
              <a:ext uri="{FF2B5EF4-FFF2-40B4-BE49-F238E27FC236}">
                <a16:creationId xmlns:a16="http://schemas.microsoft.com/office/drawing/2014/main" id="{C81034C9-71A1-E64A-BBF9-287BD5B36EA8}"/>
              </a:ext>
            </a:extLst>
          </p:cNvPr>
          <p:cNvSpPr/>
          <p:nvPr/>
        </p:nvSpPr>
        <p:spPr>
          <a:xfrm>
            <a:off x="4364173" y="5532527"/>
            <a:ext cx="182880" cy="182880"/>
          </a:xfrm>
          <a:prstGeom prst="star5">
            <a:avLst/>
          </a:prstGeom>
          <a:solidFill>
            <a:schemeClr val="bg2">
              <a:lumMod val="60000"/>
              <a:lumOff val="4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22" name="TextBox 21">
            <a:extLst>
              <a:ext uri="{FF2B5EF4-FFF2-40B4-BE49-F238E27FC236}">
                <a16:creationId xmlns:a16="http://schemas.microsoft.com/office/drawing/2014/main" id="{54E5CF27-DDD8-1140-9C71-B0DF4B5BF29C}"/>
              </a:ext>
            </a:extLst>
          </p:cNvPr>
          <p:cNvSpPr txBox="1"/>
          <p:nvPr/>
        </p:nvSpPr>
        <p:spPr>
          <a:xfrm>
            <a:off x="4690487" y="4280137"/>
            <a:ext cx="903965" cy="461665"/>
          </a:xfrm>
          <a:prstGeom prst="rect">
            <a:avLst/>
          </a:prstGeom>
          <a:noFill/>
        </p:spPr>
        <p:txBody>
          <a:bodyPr wrap="none" rtlCol="0">
            <a:spAutoFit/>
          </a:bodyPr>
          <a:lstStyle/>
          <a:p>
            <a:r>
              <a:rPr lang="en-US" sz="2400" dirty="0" err="1"/>
              <a:t>CdTe</a:t>
            </a:r>
            <a:endParaRPr lang="en-US" sz="2400" dirty="0"/>
          </a:p>
        </p:txBody>
      </p:sp>
      <p:sp>
        <p:nvSpPr>
          <p:cNvPr id="23" name="TextBox 22">
            <a:extLst>
              <a:ext uri="{FF2B5EF4-FFF2-40B4-BE49-F238E27FC236}">
                <a16:creationId xmlns:a16="http://schemas.microsoft.com/office/drawing/2014/main" id="{34E316C1-8E9D-7844-B762-428A10E61E41}"/>
              </a:ext>
            </a:extLst>
          </p:cNvPr>
          <p:cNvSpPr txBox="1"/>
          <p:nvPr/>
        </p:nvSpPr>
        <p:spPr>
          <a:xfrm>
            <a:off x="4664615" y="4819627"/>
            <a:ext cx="955711" cy="461665"/>
          </a:xfrm>
          <a:prstGeom prst="rect">
            <a:avLst/>
          </a:prstGeom>
          <a:noFill/>
        </p:spPr>
        <p:txBody>
          <a:bodyPr wrap="none" rtlCol="0">
            <a:spAutoFit/>
          </a:bodyPr>
          <a:lstStyle/>
          <a:p>
            <a:r>
              <a:rPr lang="en-US" sz="2400" dirty="0" err="1"/>
              <a:t>CdSe</a:t>
            </a:r>
            <a:endParaRPr lang="en-US" sz="2400" dirty="0"/>
          </a:p>
        </p:txBody>
      </p:sp>
      <p:sp>
        <p:nvSpPr>
          <p:cNvPr id="24" name="TextBox 23">
            <a:extLst>
              <a:ext uri="{FF2B5EF4-FFF2-40B4-BE49-F238E27FC236}">
                <a16:creationId xmlns:a16="http://schemas.microsoft.com/office/drawing/2014/main" id="{31DB852B-4B4E-0147-9F11-354FDA57A961}"/>
              </a:ext>
            </a:extLst>
          </p:cNvPr>
          <p:cNvSpPr txBox="1"/>
          <p:nvPr/>
        </p:nvSpPr>
        <p:spPr>
          <a:xfrm>
            <a:off x="4664615" y="5359117"/>
            <a:ext cx="784189" cy="461665"/>
          </a:xfrm>
          <a:prstGeom prst="rect">
            <a:avLst/>
          </a:prstGeom>
          <a:noFill/>
        </p:spPr>
        <p:txBody>
          <a:bodyPr wrap="none" rtlCol="0">
            <a:spAutoFit/>
          </a:bodyPr>
          <a:lstStyle/>
          <a:p>
            <a:r>
              <a:rPr lang="en-US" sz="2400" dirty="0" err="1"/>
              <a:t>CdS</a:t>
            </a:r>
            <a:endParaRPr lang="en-US" sz="2400" dirty="0"/>
          </a:p>
        </p:txBody>
      </p:sp>
      <p:sp>
        <p:nvSpPr>
          <p:cNvPr id="25" name="TextBox 24">
            <a:extLst>
              <a:ext uri="{FF2B5EF4-FFF2-40B4-BE49-F238E27FC236}">
                <a16:creationId xmlns:a16="http://schemas.microsoft.com/office/drawing/2014/main" id="{E6CADCD9-6D1B-7E42-B364-5E3782AC663F}"/>
              </a:ext>
            </a:extLst>
          </p:cNvPr>
          <p:cNvSpPr txBox="1"/>
          <p:nvPr/>
        </p:nvSpPr>
        <p:spPr>
          <a:xfrm>
            <a:off x="1383353" y="2556966"/>
            <a:ext cx="1403013" cy="646331"/>
          </a:xfrm>
          <a:prstGeom prst="rect">
            <a:avLst/>
          </a:prstGeom>
          <a:noFill/>
        </p:spPr>
        <p:txBody>
          <a:bodyPr wrap="none" rtlCol="0">
            <a:spAutoFit/>
          </a:bodyPr>
          <a:lstStyle/>
          <a:p>
            <a:pPr algn="ctr"/>
            <a:r>
              <a:rPr lang="en-US" dirty="0">
                <a:latin typeface="Helvetica" pitchFamily="2" charset="0"/>
              </a:rPr>
              <a:t>Test RMSE:</a:t>
            </a:r>
          </a:p>
          <a:p>
            <a:pPr algn="ctr"/>
            <a:r>
              <a:rPr lang="en-US" dirty="0">
                <a:latin typeface="Helvetica" pitchFamily="2" charset="0"/>
              </a:rPr>
              <a:t>0.30 eV</a:t>
            </a:r>
          </a:p>
        </p:txBody>
      </p:sp>
      <p:sp>
        <p:nvSpPr>
          <p:cNvPr id="26" name="TextBox 25">
            <a:extLst>
              <a:ext uri="{FF2B5EF4-FFF2-40B4-BE49-F238E27FC236}">
                <a16:creationId xmlns:a16="http://schemas.microsoft.com/office/drawing/2014/main" id="{88D86F49-8F4C-584A-9555-E20E910D0897}"/>
              </a:ext>
            </a:extLst>
          </p:cNvPr>
          <p:cNvSpPr txBox="1"/>
          <p:nvPr/>
        </p:nvSpPr>
        <p:spPr>
          <a:xfrm>
            <a:off x="9710768" y="5084802"/>
            <a:ext cx="1774846" cy="646331"/>
          </a:xfrm>
          <a:prstGeom prst="rect">
            <a:avLst/>
          </a:prstGeom>
          <a:noFill/>
        </p:spPr>
        <p:txBody>
          <a:bodyPr wrap="none" rtlCol="0">
            <a:spAutoFit/>
          </a:bodyPr>
          <a:lstStyle/>
          <a:p>
            <a:pPr algn="ctr"/>
            <a:r>
              <a:rPr lang="en-US" dirty="0">
                <a:latin typeface="Helvetica" pitchFamily="2" charset="0"/>
              </a:rPr>
              <a:t>Outside RMSE:</a:t>
            </a:r>
          </a:p>
          <a:p>
            <a:pPr algn="ctr"/>
            <a:r>
              <a:rPr lang="en-US" dirty="0">
                <a:latin typeface="Helvetica" pitchFamily="2" charset="0"/>
              </a:rPr>
              <a:t>0.35 eV</a:t>
            </a:r>
          </a:p>
        </p:txBody>
      </p:sp>
      <p:sp>
        <p:nvSpPr>
          <p:cNvPr id="16" name="TextBox 15">
            <a:extLst>
              <a:ext uri="{FF2B5EF4-FFF2-40B4-BE49-F238E27FC236}">
                <a16:creationId xmlns:a16="http://schemas.microsoft.com/office/drawing/2014/main" id="{171665B3-E83F-AC4B-B7F5-882C3D555466}"/>
              </a:ext>
            </a:extLst>
          </p:cNvPr>
          <p:cNvSpPr txBox="1"/>
          <p:nvPr/>
        </p:nvSpPr>
        <p:spPr>
          <a:xfrm>
            <a:off x="1242520" y="912274"/>
            <a:ext cx="4627418" cy="461665"/>
          </a:xfrm>
          <a:prstGeom prst="rect">
            <a:avLst/>
          </a:prstGeom>
          <a:noFill/>
        </p:spPr>
        <p:txBody>
          <a:bodyPr wrap="square" rtlCol="0">
            <a:spAutoFit/>
          </a:bodyPr>
          <a:lstStyle/>
          <a:p>
            <a:pPr algn="ctr"/>
            <a:r>
              <a:rPr lang="en-US" sz="2400" dirty="0"/>
              <a:t>RF Model to predict </a:t>
            </a:r>
            <a:r>
              <a:rPr lang="en-US" sz="2400" dirty="0">
                <a:latin typeface="Arial" panose="020B0604020202020204" pitchFamily="34" charset="0"/>
                <a:cs typeface="Arial" panose="020B0604020202020204" pitchFamily="34" charset="0"/>
              </a:rPr>
              <a:t>𝜀(q</a:t>
            </a:r>
            <a:r>
              <a:rPr lang="en-US" sz="2400" baseline="-25000" dirty="0">
                <a:latin typeface="Arial" panose="020B0604020202020204" pitchFamily="34" charset="0"/>
                <a:cs typeface="Arial" panose="020B0604020202020204" pitchFamily="34" charset="0"/>
              </a:rPr>
              <a:t>1</a:t>
            </a:r>
            <a:r>
              <a:rPr lang="en-US" sz="2400" dirty="0">
                <a:latin typeface="Arial" panose="020B0604020202020204" pitchFamily="34" charset="0"/>
                <a:cs typeface="Arial" panose="020B0604020202020204" pitchFamily="34" charset="0"/>
              </a:rPr>
              <a:t>/q</a:t>
            </a:r>
            <a:r>
              <a:rPr lang="en-US" sz="2400" baseline="-25000" dirty="0">
                <a:latin typeface="Arial" panose="020B0604020202020204" pitchFamily="34" charset="0"/>
                <a:cs typeface="Arial" panose="020B0604020202020204" pitchFamily="34" charset="0"/>
              </a:rPr>
              <a:t>2</a:t>
            </a:r>
            <a:r>
              <a:rPr lang="en-US" sz="2400" dirty="0">
                <a:latin typeface="Arial" panose="020B0604020202020204" pitchFamily="34" charset="0"/>
                <a:cs typeface="Arial" panose="020B0604020202020204" pitchFamily="34" charset="0"/>
              </a:rPr>
              <a:t>) </a:t>
            </a:r>
            <a:r>
              <a:rPr lang="en-US" sz="2400" dirty="0"/>
              <a:t>(eV)</a:t>
            </a:r>
          </a:p>
        </p:txBody>
      </p:sp>
      <p:sp>
        <p:nvSpPr>
          <p:cNvPr id="27" name="TextBox 26">
            <a:extLst>
              <a:ext uri="{FF2B5EF4-FFF2-40B4-BE49-F238E27FC236}">
                <a16:creationId xmlns:a16="http://schemas.microsoft.com/office/drawing/2014/main" id="{35C2F27C-F312-D748-8D7E-FF9E642DD117}"/>
              </a:ext>
            </a:extLst>
          </p:cNvPr>
          <p:cNvSpPr txBox="1"/>
          <p:nvPr/>
        </p:nvSpPr>
        <p:spPr>
          <a:xfrm>
            <a:off x="7183582" y="917538"/>
            <a:ext cx="4627418" cy="461665"/>
          </a:xfrm>
          <a:prstGeom prst="rect">
            <a:avLst/>
          </a:prstGeom>
          <a:noFill/>
        </p:spPr>
        <p:txBody>
          <a:bodyPr wrap="square" rtlCol="0">
            <a:spAutoFit/>
          </a:bodyPr>
          <a:lstStyle/>
          <a:p>
            <a:pPr algn="ctr"/>
            <a:r>
              <a:rPr lang="en-US" sz="2400" dirty="0"/>
              <a:t>Out-of-sample prediction</a:t>
            </a:r>
          </a:p>
        </p:txBody>
      </p:sp>
      <p:sp>
        <p:nvSpPr>
          <p:cNvPr id="2" name="Slide Number Placeholder 1">
            <a:extLst>
              <a:ext uri="{FF2B5EF4-FFF2-40B4-BE49-F238E27FC236}">
                <a16:creationId xmlns:a16="http://schemas.microsoft.com/office/drawing/2014/main" id="{B575E3EA-C0C0-A24A-BD12-9BAFA2950B52}"/>
              </a:ext>
            </a:extLst>
          </p:cNvPr>
          <p:cNvSpPr>
            <a:spLocks noGrp="1"/>
          </p:cNvSpPr>
          <p:nvPr>
            <p:ph type="sldNum" sz="quarter" idx="2"/>
          </p:nvPr>
        </p:nvSpPr>
        <p:spPr/>
        <p:txBody>
          <a:bodyPr/>
          <a:lstStyle/>
          <a:p>
            <a:fld id="{86CB4B4D-7CA3-9044-876B-883B54F8677D}" type="slidenum">
              <a:rPr lang="en-US" smtClean="0"/>
              <a:t>12</a:t>
            </a:fld>
            <a:endParaRPr lang="en-US"/>
          </a:p>
        </p:txBody>
      </p:sp>
    </p:spTree>
    <p:extLst>
      <p:ext uri="{BB962C8B-B14F-4D97-AF65-F5344CB8AC3E}">
        <p14:creationId xmlns:p14="http://schemas.microsoft.com/office/powerpoint/2010/main" val="14530084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4B9E9B6-FB8F-7249-A334-D39EE8110FB2}"/>
              </a:ext>
            </a:extLst>
          </p:cNvPr>
          <p:cNvSpPr>
            <a:spLocks noGrp="1"/>
          </p:cNvSpPr>
          <p:nvPr>
            <p:ph type="sldNum" sz="quarter" idx="2"/>
          </p:nvPr>
        </p:nvSpPr>
        <p:spPr/>
        <p:txBody>
          <a:bodyPr/>
          <a:lstStyle/>
          <a:p>
            <a:fld id="{86CB4B4D-7CA3-9044-876B-883B54F8677D}" type="slidenum">
              <a:rPr lang="en-US" smtClean="0"/>
              <a:t>13</a:t>
            </a:fld>
            <a:endParaRPr lang="en-US"/>
          </a:p>
        </p:txBody>
      </p:sp>
      <p:pic>
        <p:nvPicPr>
          <p:cNvPr id="5" name="Picture 4">
            <a:extLst>
              <a:ext uri="{FF2B5EF4-FFF2-40B4-BE49-F238E27FC236}">
                <a16:creationId xmlns:a16="http://schemas.microsoft.com/office/drawing/2014/main" id="{9A77963E-19BC-9643-813C-87315FF4123C}"/>
              </a:ext>
            </a:extLst>
          </p:cNvPr>
          <p:cNvPicPr>
            <a:picLocks noChangeAspect="1"/>
          </p:cNvPicPr>
          <p:nvPr/>
        </p:nvPicPr>
        <p:blipFill>
          <a:blip r:embed="rId2"/>
          <a:stretch>
            <a:fillRect/>
          </a:stretch>
        </p:blipFill>
        <p:spPr>
          <a:xfrm>
            <a:off x="0" y="1573098"/>
            <a:ext cx="12192000" cy="3429000"/>
          </a:xfrm>
          <a:prstGeom prst="rect">
            <a:avLst/>
          </a:prstGeom>
        </p:spPr>
      </p:pic>
      <p:sp>
        <p:nvSpPr>
          <p:cNvPr id="6" name="Shape 134">
            <a:extLst>
              <a:ext uri="{FF2B5EF4-FFF2-40B4-BE49-F238E27FC236}">
                <a16:creationId xmlns:a16="http://schemas.microsoft.com/office/drawing/2014/main" id="{AECC378F-0FF0-E849-9BD5-99AF4361B1FA}"/>
              </a:ext>
            </a:extLst>
          </p:cNvPr>
          <p:cNvSpPr txBox="1">
            <a:spLocks/>
          </p:cNvSpPr>
          <p:nvPr/>
        </p:nvSpPr>
        <p:spPr>
          <a:xfrm>
            <a:off x="318656" y="179383"/>
            <a:ext cx="11873344" cy="761983"/>
          </a:xfrm>
          <a:prstGeom prst="rect">
            <a:avLst/>
          </a:prstGeom>
        </p:spPr>
        <p:txBody>
          <a:bodyPr vert="horz" lIns="0" tIns="0" rIns="0" bIns="0" rtlCol="0" anchor="t">
            <a:noAutofit/>
          </a:bodyPr>
          <a:lstStyle>
            <a:lvl1pPr algn="l" defTabSz="457200" rtl="0" eaLnBrk="1" latinLnBrk="0" hangingPunct="1">
              <a:lnSpc>
                <a:spcPct val="95000"/>
              </a:lnSpc>
              <a:spcBef>
                <a:spcPct val="0"/>
              </a:spcBef>
              <a:buNone/>
              <a:defRPr sz="3200" b="1" i="0" kern="1200" cap="none" baseline="0">
                <a:solidFill>
                  <a:schemeClr val="tx1">
                    <a:lumMod val="50000"/>
                  </a:schemeClr>
                </a:solidFill>
                <a:latin typeface="Arial Rounded MT Bold"/>
                <a:ea typeface="+mj-ea"/>
                <a:cs typeface="Arial Rounded MT Bold"/>
              </a:defRPr>
            </a:lvl1pPr>
          </a:lstStyle>
          <a:p>
            <a:pPr algn="ctr">
              <a:defRPr sz="5400"/>
            </a:pPr>
            <a:r>
              <a:rPr lang="en-US" sz="4200" dirty="0">
                <a:solidFill>
                  <a:srgbClr val="000000"/>
                </a:solidFill>
                <a:latin typeface="Helvetica" charset="0"/>
                <a:ea typeface="Helvetica" charset="0"/>
                <a:cs typeface="Helvetica" charset="0"/>
              </a:rPr>
              <a:t>Impurity Formation Energies: </a:t>
            </a:r>
          </a:p>
          <a:p>
            <a:pPr algn="ctr">
              <a:defRPr sz="5400"/>
            </a:pPr>
            <a:r>
              <a:rPr lang="en-US" sz="4200" dirty="0">
                <a:solidFill>
                  <a:srgbClr val="000000"/>
                </a:solidFill>
                <a:latin typeface="Helvetica" charset="0"/>
                <a:ea typeface="Helvetica" charset="0"/>
                <a:cs typeface="Helvetica" charset="0"/>
              </a:rPr>
              <a:t>DFT vs ML</a:t>
            </a:r>
            <a:endParaRPr lang="en-US" sz="4200" dirty="0">
              <a:solidFill>
                <a:srgbClr val="000000"/>
              </a:solidFill>
              <a:latin typeface="Helvetica" pitchFamily="2" charset="0"/>
            </a:endParaRPr>
          </a:p>
        </p:txBody>
      </p:sp>
      <p:sp>
        <p:nvSpPr>
          <p:cNvPr id="8" name="TextBox 7">
            <a:extLst>
              <a:ext uri="{FF2B5EF4-FFF2-40B4-BE49-F238E27FC236}">
                <a16:creationId xmlns:a16="http://schemas.microsoft.com/office/drawing/2014/main" id="{B028F5BC-4E04-0A42-BB2B-9C6867B8A0B8}"/>
              </a:ext>
            </a:extLst>
          </p:cNvPr>
          <p:cNvSpPr txBox="1"/>
          <p:nvPr/>
        </p:nvSpPr>
        <p:spPr>
          <a:xfrm>
            <a:off x="666482" y="5268714"/>
            <a:ext cx="10859035" cy="1200329"/>
          </a:xfrm>
          <a:prstGeom prst="rect">
            <a:avLst/>
          </a:prstGeom>
          <a:noFill/>
        </p:spPr>
        <p:txBody>
          <a:bodyPr wrap="square" rtlCol="0">
            <a:spAutoFit/>
          </a:bodyPr>
          <a:lstStyle/>
          <a:p>
            <a:pPr algn="ctr"/>
            <a:r>
              <a:rPr lang="en-US" sz="2400" i="1" dirty="0">
                <a:latin typeface="Arial" panose="020B0604020202020204" pitchFamily="34" charset="0"/>
                <a:cs typeface="Arial" panose="020B0604020202020204" pitchFamily="34" charset="0"/>
              </a:rPr>
              <a:t>ML models trained on dataset of 381 impurities in </a:t>
            </a:r>
            <a:r>
              <a:rPr lang="en-US" sz="2400" i="1" dirty="0" err="1">
                <a:latin typeface="Arial" panose="020B0604020202020204" pitchFamily="34" charset="0"/>
                <a:cs typeface="Arial" panose="020B0604020202020204" pitchFamily="34" charset="0"/>
              </a:rPr>
              <a:t>CdTe</a:t>
            </a:r>
            <a:r>
              <a:rPr lang="en-US" sz="2400" i="1" dirty="0">
                <a:latin typeface="Arial" panose="020B0604020202020204" pitchFamily="34" charset="0"/>
                <a:cs typeface="Arial" panose="020B0604020202020204" pitchFamily="34" charset="0"/>
              </a:rPr>
              <a:t>, </a:t>
            </a:r>
            <a:r>
              <a:rPr lang="en-US" sz="2400" i="1" dirty="0" err="1">
                <a:latin typeface="Arial" panose="020B0604020202020204" pitchFamily="34" charset="0"/>
                <a:cs typeface="Arial" panose="020B0604020202020204" pitchFamily="34" charset="0"/>
              </a:rPr>
              <a:t>CdSe</a:t>
            </a:r>
            <a:r>
              <a:rPr lang="en-US" sz="2400" i="1" dirty="0">
                <a:latin typeface="Arial" panose="020B0604020202020204" pitchFamily="34" charset="0"/>
                <a:cs typeface="Arial" panose="020B0604020202020204" pitchFamily="34" charset="0"/>
              </a:rPr>
              <a:t> &amp; </a:t>
            </a:r>
            <a:r>
              <a:rPr lang="en-US" sz="2400" i="1" dirty="0" err="1">
                <a:latin typeface="Arial" panose="020B0604020202020204" pitchFamily="34" charset="0"/>
                <a:cs typeface="Arial" panose="020B0604020202020204" pitchFamily="34" charset="0"/>
              </a:rPr>
              <a:t>CdS</a:t>
            </a:r>
            <a:r>
              <a:rPr lang="en-US" sz="2400" i="1" dirty="0">
                <a:latin typeface="Arial" panose="020B0604020202020204" pitchFamily="34" charset="0"/>
                <a:cs typeface="Arial" panose="020B0604020202020204" pitchFamily="34" charset="0"/>
              </a:rPr>
              <a:t> are used to predict complete formation energies for 1827 impurities in 5 compounds; in theory applicable to any impurity in any Cd-</a:t>
            </a:r>
            <a:r>
              <a:rPr lang="en-US" sz="2400" i="1" dirty="0" err="1">
                <a:latin typeface="Arial" panose="020B0604020202020204" pitchFamily="34" charset="0"/>
                <a:cs typeface="Arial" panose="020B0604020202020204" pitchFamily="34" charset="0"/>
              </a:rPr>
              <a:t>Te</a:t>
            </a:r>
            <a:r>
              <a:rPr lang="en-US" sz="2400" i="1" dirty="0">
                <a:latin typeface="Arial" panose="020B0604020202020204" pitchFamily="34" charset="0"/>
                <a:cs typeface="Arial" panose="020B0604020202020204" pitchFamily="34" charset="0"/>
              </a:rPr>
              <a:t>-Se-S compound.</a:t>
            </a:r>
          </a:p>
        </p:txBody>
      </p:sp>
    </p:spTree>
    <p:extLst>
      <p:ext uri="{BB962C8B-B14F-4D97-AF65-F5344CB8AC3E}">
        <p14:creationId xmlns:p14="http://schemas.microsoft.com/office/powerpoint/2010/main" val="138637432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 name="Shape 268"/>
          <p:cNvSpPr>
            <a:spLocks noGrp="1"/>
          </p:cNvSpPr>
          <p:nvPr>
            <p:ph type="title"/>
          </p:nvPr>
        </p:nvSpPr>
        <p:spPr>
          <a:xfrm>
            <a:off x="1758542" y="139211"/>
            <a:ext cx="8909459" cy="649705"/>
          </a:xfrm>
          <a:prstGeom prst="rect">
            <a:avLst/>
          </a:prstGeom>
        </p:spPr>
        <p:txBody>
          <a:bodyPr/>
          <a:lstStyle/>
          <a:p>
            <a:pPr algn="ctr"/>
            <a:r>
              <a:rPr sz="4200" dirty="0">
                <a:solidFill>
                  <a:srgbClr val="000000"/>
                </a:solidFill>
                <a:latin typeface="Helvetica" charset="0"/>
                <a:ea typeface="Helvetica" charset="0"/>
                <a:cs typeface="Helvetica" charset="0"/>
              </a:rPr>
              <a:t>Acknowledgements</a:t>
            </a:r>
          </a:p>
        </p:txBody>
      </p:sp>
      <p:pic>
        <p:nvPicPr>
          <p:cNvPr id="270" name="pasted-image.tiff"/>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459046" y="2716430"/>
            <a:ext cx="4268414" cy="1645920"/>
          </a:xfrm>
          <a:prstGeom prst="rect">
            <a:avLst/>
          </a:prstGeom>
          <a:ln w="12700">
            <a:miter lim="400000"/>
          </a:ln>
        </p:spPr>
      </p:pic>
      <p:pic>
        <p:nvPicPr>
          <p:cNvPr id="273" name="pasted-image.tiff"/>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365490" y="2716430"/>
            <a:ext cx="2472744" cy="1645920"/>
          </a:xfrm>
          <a:prstGeom prst="rect">
            <a:avLst/>
          </a:prstGeom>
          <a:ln w="12700">
            <a:miter lim="400000"/>
          </a:ln>
        </p:spPr>
      </p:pic>
      <p:pic>
        <p:nvPicPr>
          <p:cNvPr id="274" name="pasted-image.tiff"/>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123901" y="2716430"/>
            <a:ext cx="2450417" cy="1645920"/>
          </a:xfrm>
          <a:prstGeom prst="rect">
            <a:avLst/>
          </a:prstGeom>
          <a:ln w="12700">
            <a:miter lim="400000"/>
          </a:ln>
        </p:spPr>
      </p:pic>
      <p:sp>
        <p:nvSpPr>
          <p:cNvPr id="276" name="Shape 276"/>
          <p:cNvSpPr/>
          <p:nvPr/>
        </p:nvSpPr>
        <p:spPr>
          <a:xfrm>
            <a:off x="7224762" y="3795808"/>
            <a:ext cx="857607" cy="418384"/>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defRPr sz="3200">
                <a:solidFill>
                  <a:schemeClr val="accent4">
                    <a:hueOff val="366961"/>
                    <a:satOff val="4172"/>
                    <a:lumOff val="11129"/>
                  </a:schemeClr>
                </a:solidFill>
              </a:defRPr>
            </a:lvl1pPr>
          </a:lstStyle>
          <a:p>
            <a:r>
              <a:rPr sz="2250" dirty="0">
                <a:solidFill>
                  <a:srgbClr val="FFFF00"/>
                </a:solidFill>
                <a:latin typeface="Helvetica" charset="0"/>
                <a:ea typeface="Helvetica" charset="0"/>
                <a:cs typeface="Helvetica" charset="0"/>
              </a:rPr>
              <a:t>LCRC</a:t>
            </a:r>
          </a:p>
        </p:txBody>
      </p:sp>
      <p:sp>
        <p:nvSpPr>
          <p:cNvPr id="11" name="TextBox 10">
            <a:extLst>
              <a:ext uri="{FF2B5EF4-FFF2-40B4-BE49-F238E27FC236}">
                <a16:creationId xmlns:a16="http://schemas.microsoft.com/office/drawing/2014/main" id="{CB4B7A75-3A67-8041-AEA8-A934126B93DC}"/>
              </a:ext>
            </a:extLst>
          </p:cNvPr>
          <p:cNvSpPr txBox="1"/>
          <p:nvPr/>
        </p:nvSpPr>
        <p:spPr>
          <a:xfrm>
            <a:off x="1847629" y="6064576"/>
            <a:ext cx="8751096" cy="584775"/>
          </a:xfrm>
          <a:prstGeom prst="rect">
            <a:avLst/>
          </a:prstGeom>
          <a:noFill/>
        </p:spPr>
        <p:txBody>
          <a:bodyPr wrap="square" rtlCol="0">
            <a:spAutoFit/>
          </a:bodyPr>
          <a:lstStyle/>
          <a:p>
            <a:pPr algn="ctr"/>
            <a:r>
              <a:rPr lang="en-US" sz="3200" dirty="0"/>
              <a:t>CONTACT: </a:t>
            </a:r>
            <a:r>
              <a:rPr lang="en-US" sz="3200" dirty="0">
                <a:solidFill>
                  <a:srgbClr val="0432FF"/>
                </a:solidFill>
                <a:hlinkClick r:id="rId5">
                  <a:extLst>
                    <a:ext uri="{A12FA001-AC4F-418D-AE19-62706E023703}">
                      <ahyp:hlinkClr xmlns:ahyp="http://schemas.microsoft.com/office/drawing/2018/hyperlinkcolor" val="tx"/>
                    </a:ext>
                  </a:extLst>
                </a:hlinkClick>
              </a:rPr>
              <a:t>mannodiarun@anl.gov</a:t>
            </a:r>
            <a:endParaRPr lang="en-US" sz="3200" dirty="0">
              <a:solidFill>
                <a:srgbClr val="0432FF"/>
              </a:solidFill>
            </a:endParaRPr>
          </a:p>
        </p:txBody>
      </p:sp>
      <p:sp>
        <p:nvSpPr>
          <p:cNvPr id="3" name="TextBox 2">
            <a:extLst>
              <a:ext uri="{FF2B5EF4-FFF2-40B4-BE49-F238E27FC236}">
                <a16:creationId xmlns:a16="http://schemas.microsoft.com/office/drawing/2014/main" id="{A5F1D4E9-EAA7-EA48-B026-A44444CF48E7}"/>
              </a:ext>
            </a:extLst>
          </p:cNvPr>
          <p:cNvSpPr txBox="1"/>
          <p:nvPr/>
        </p:nvSpPr>
        <p:spPr>
          <a:xfrm>
            <a:off x="852222" y="1096738"/>
            <a:ext cx="10722096" cy="1261884"/>
          </a:xfrm>
          <a:prstGeom prst="rect">
            <a:avLst/>
          </a:prstGeom>
          <a:noFill/>
        </p:spPr>
        <p:txBody>
          <a:bodyPr wrap="square" rtlCol="0">
            <a:spAutoFit/>
          </a:bodyPr>
          <a:lstStyle/>
          <a:p>
            <a:pPr algn="ctr"/>
            <a:r>
              <a:rPr lang="en-US" sz="3200" i="1" dirty="0">
                <a:solidFill>
                  <a:schemeClr val="tx1">
                    <a:lumMod val="75000"/>
                  </a:schemeClr>
                </a:solidFill>
              </a:rPr>
              <a:t>Argonne LDRD: Office of Science #</a:t>
            </a:r>
            <a:r>
              <a:rPr lang="en-US" sz="3200" i="1" dirty="0">
                <a:solidFill>
                  <a:schemeClr val="tx1">
                    <a:lumMod val="75000"/>
                  </a:schemeClr>
                </a:solidFill>
                <a:latin typeface="Helvetica" charset="0"/>
                <a:ea typeface="Helvetica" charset="0"/>
                <a:cs typeface="Helvetica" charset="0"/>
              </a:rPr>
              <a:t>DE-AC02-06CH11357</a:t>
            </a:r>
          </a:p>
          <a:p>
            <a:pPr algn="ctr"/>
            <a:endParaRPr lang="en-US" sz="1200" i="1" dirty="0">
              <a:solidFill>
                <a:schemeClr val="tx1">
                  <a:lumMod val="75000"/>
                </a:schemeClr>
              </a:solidFill>
            </a:endParaRPr>
          </a:p>
          <a:p>
            <a:pPr algn="ctr"/>
            <a:r>
              <a:rPr lang="en-US" sz="3200" i="1" dirty="0">
                <a:solidFill>
                  <a:schemeClr val="tx1">
                    <a:lumMod val="75000"/>
                  </a:schemeClr>
                </a:solidFill>
              </a:rPr>
              <a:t>EERE PVRD: SunShot program #DOE DEEE005956.</a:t>
            </a:r>
          </a:p>
        </p:txBody>
      </p:sp>
      <p:pic>
        <p:nvPicPr>
          <p:cNvPr id="12" name="pasted-image.tiff">
            <a:extLst>
              <a:ext uri="{FF2B5EF4-FFF2-40B4-BE49-F238E27FC236}">
                <a16:creationId xmlns:a16="http://schemas.microsoft.com/office/drawing/2014/main" id="{979F1F8F-E114-474E-A2C7-96FA3DDDEB0F}"/>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289517" y="4602419"/>
            <a:ext cx="2875885" cy="1339454"/>
          </a:xfrm>
          <a:prstGeom prst="rect">
            <a:avLst/>
          </a:prstGeom>
          <a:ln w="12700">
            <a:miter lim="400000"/>
          </a:ln>
        </p:spPr>
      </p:pic>
      <p:pic>
        <p:nvPicPr>
          <p:cNvPr id="13" name="pasted-image.tiff">
            <a:extLst>
              <a:ext uri="{FF2B5EF4-FFF2-40B4-BE49-F238E27FC236}">
                <a16:creationId xmlns:a16="http://schemas.microsoft.com/office/drawing/2014/main" id="{2D8FCE6E-9F14-514C-9657-2E10CF61BA20}"/>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2024165" y="4695767"/>
            <a:ext cx="3447757" cy="1116212"/>
          </a:xfrm>
          <a:prstGeom prst="rect">
            <a:avLst/>
          </a:prstGeom>
          <a:ln w="12700">
            <a:miter lim="400000"/>
          </a:ln>
        </p:spPr>
      </p:pic>
    </p:spTree>
    <p:extLst>
      <p:ext uri="{BB962C8B-B14F-4D97-AF65-F5344CB8AC3E}">
        <p14:creationId xmlns:p14="http://schemas.microsoft.com/office/powerpoint/2010/main" val="17032984"/>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idx="4294967295"/>
          </p:nvPr>
        </p:nvSpPr>
        <p:spPr>
          <a:xfrm>
            <a:off x="2043699" y="2379307"/>
            <a:ext cx="8372475" cy="2391214"/>
          </a:xfrm>
        </p:spPr>
        <p:txBody>
          <a:bodyPr/>
          <a:lstStyle/>
          <a:p>
            <a:pPr algn="ctr"/>
            <a:r>
              <a:rPr lang="en-US" sz="6400" dirty="0">
                <a:latin typeface="Helvetica" charset="0"/>
                <a:ea typeface="Helvetica" charset="0"/>
                <a:cs typeface="Helvetica" charset="0"/>
              </a:rPr>
              <a:t>THANK YOU</a:t>
            </a:r>
          </a:p>
        </p:txBody>
      </p:sp>
    </p:spTree>
    <p:extLst>
      <p:ext uri="{BB962C8B-B14F-4D97-AF65-F5344CB8AC3E}">
        <p14:creationId xmlns:p14="http://schemas.microsoft.com/office/powerpoint/2010/main" val="73729043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hape 134">
            <a:extLst>
              <a:ext uri="{FF2B5EF4-FFF2-40B4-BE49-F238E27FC236}">
                <a16:creationId xmlns:a16="http://schemas.microsoft.com/office/drawing/2014/main" id="{53D8AA52-D94B-7246-BF2A-1F016E1D6437}"/>
              </a:ext>
            </a:extLst>
          </p:cNvPr>
          <p:cNvSpPr>
            <a:spLocks noGrp="1"/>
          </p:cNvSpPr>
          <p:nvPr>
            <p:ph type="title"/>
          </p:nvPr>
        </p:nvSpPr>
        <p:spPr>
          <a:xfrm>
            <a:off x="318656" y="100361"/>
            <a:ext cx="11873344" cy="761983"/>
          </a:xfrm>
          <a:prstGeom prst="rect">
            <a:avLst/>
          </a:prstGeom>
        </p:spPr>
        <p:txBody>
          <a:bodyPr/>
          <a:lstStyle/>
          <a:p>
            <a:pPr algn="ctr">
              <a:defRPr sz="5400"/>
            </a:pPr>
            <a:r>
              <a:rPr lang="en-US" sz="4200" dirty="0">
                <a:solidFill>
                  <a:srgbClr val="000000"/>
                </a:solidFill>
                <a:latin typeface="Helvetica" pitchFamily="2" charset="0"/>
              </a:rPr>
              <a:t>Overview</a:t>
            </a:r>
            <a:endParaRPr sz="4200" dirty="0">
              <a:solidFill>
                <a:srgbClr val="000000"/>
              </a:solidFill>
              <a:latin typeface="Helvetica" pitchFamily="2" charset="0"/>
            </a:endParaRPr>
          </a:p>
        </p:txBody>
      </p:sp>
      <p:sp>
        <p:nvSpPr>
          <p:cNvPr id="6" name="TextBox 5">
            <a:extLst>
              <a:ext uri="{FF2B5EF4-FFF2-40B4-BE49-F238E27FC236}">
                <a16:creationId xmlns:a16="http://schemas.microsoft.com/office/drawing/2014/main" id="{B1E95779-BE96-3149-9899-E03351C2BCBE}"/>
              </a:ext>
            </a:extLst>
          </p:cNvPr>
          <p:cNvSpPr txBox="1"/>
          <p:nvPr/>
        </p:nvSpPr>
        <p:spPr>
          <a:xfrm>
            <a:off x="485422" y="626429"/>
            <a:ext cx="11164711" cy="6247864"/>
          </a:xfrm>
          <a:prstGeom prst="rect">
            <a:avLst/>
          </a:prstGeom>
          <a:noFill/>
        </p:spPr>
        <p:txBody>
          <a:bodyPr wrap="square" rtlCol="0">
            <a:spAutoFit/>
          </a:bodyPr>
          <a:lstStyle/>
          <a:p>
            <a:r>
              <a:rPr lang="en-US" sz="2000" dirty="0"/>
              <a:t>In this Tutorial, we will follow a fairly standard workflow in AI applications in Science. The problem involves generating a mapping from a set of descriptors X to a set of properties P using machine learning. The steps typically include:</a:t>
            </a:r>
          </a:p>
          <a:p>
            <a:pPr marL="285750" indent="-285750">
              <a:buFont typeface="Arial" panose="020B0604020202020204" pitchFamily="34" charset="0"/>
              <a:buChar char="•"/>
            </a:pPr>
            <a:r>
              <a:rPr lang="en-US" sz="2000" dirty="0"/>
              <a:t>Find raw data from experiments or simulations (or both).</a:t>
            </a:r>
          </a:p>
          <a:p>
            <a:pPr marL="285750" indent="-285750">
              <a:buFont typeface="Arial" panose="020B0604020202020204" pitchFamily="34" charset="0"/>
              <a:buChar char="•"/>
            </a:pPr>
            <a:r>
              <a:rPr lang="en-US" sz="2000" dirty="0"/>
              <a:t>Extract relevant information from the raw data.</a:t>
            </a:r>
          </a:p>
          <a:p>
            <a:pPr marL="285750" indent="-285750">
              <a:buFont typeface="Arial" panose="020B0604020202020204" pitchFamily="34" charset="0"/>
              <a:buChar char="•"/>
            </a:pPr>
            <a:r>
              <a:rPr lang="en-US" sz="2000" dirty="0"/>
              <a:t>Generate descriptors X – try to check which of the descriptors are relevant and which are not with a goal of getting a minimal set of relevant descriptors (dimensional reduction).</a:t>
            </a:r>
          </a:p>
          <a:p>
            <a:pPr marL="285750" indent="-285750">
              <a:buFont typeface="Arial" panose="020B0604020202020204" pitchFamily="34" charset="0"/>
              <a:buChar char="•"/>
            </a:pPr>
            <a:r>
              <a:rPr lang="en-US" sz="2000" dirty="0"/>
              <a:t>Select a machine learning model that may be appropriate for the problem.</a:t>
            </a:r>
          </a:p>
          <a:p>
            <a:pPr marL="285750" indent="-285750">
              <a:buFont typeface="Arial" panose="020B0604020202020204" pitchFamily="34" charset="0"/>
              <a:buChar char="•"/>
            </a:pPr>
            <a:r>
              <a:rPr lang="en-US" sz="2000" dirty="0"/>
              <a:t>Set up a scheme to train the model on some subsets of the data, and use other subsets for validation.</a:t>
            </a:r>
          </a:p>
          <a:p>
            <a:pPr marL="285750" indent="-285750">
              <a:buFont typeface="Arial" panose="020B0604020202020204" pitchFamily="34" charset="0"/>
              <a:buChar char="•"/>
            </a:pPr>
            <a:r>
              <a:rPr lang="en-US" sz="2000" dirty="0"/>
              <a:t>Tweak the model to optimize it, maybe check other models to see if they work better.</a:t>
            </a:r>
          </a:p>
          <a:p>
            <a:pPr marL="285750" indent="-285750">
              <a:buFont typeface="Arial" panose="020B0604020202020204" pitchFamily="34" charset="0"/>
              <a:buChar char="•"/>
            </a:pPr>
            <a:r>
              <a:rPr lang="en-US" sz="2000" dirty="0"/>
              <a:t>Make predictions outside the training and validation domain. </a:t>
            </a:r>
          </a:p>
          <a:p>
            <a:endParaRPr lang="en-US" sz="2000" dirty="0"/>
          </a:p>
          <a:p>
            <a:r>
              <a:rPr lang="en-US" sz="2000" dirty="0"/>
              <a:t>In the particular case here, the problem involves defect levels in semiconductors, which is relevant for photovoltaics and optical absorption. However, the workflow is rather generic and applies broadly.</a:t>
            </a:r>
          </a:p>
          <a:p>
            <a:endParaRPr lang="en-US" sz="2000" dirty="0"/>
          </a:p>
          <a:p>
            <a:r>
              <a:rPr lang="en-US" sz="2000" dirty="0"/>
              <a:t>The data were in this case generated using atomistic density functional theory calculations, and there are some additional data points generated for checking how the final machine learning model works outside the training and validation sets.</a:t>
            </a:r>
          </a:p>
        </p:txBody>
      </p:sp>
    </p:spTree>
    <p:extLst>
      <p:ext uri="{BB962C8B-B14F-4D97-AF65-F5344CB8AC3E}">
        <p14:creationId xmlns:p14="http://schemas.microsoft.com/office/powerpoint/2010/main" val="251191913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hape 134">
            <a:extLst>
              <a:ext uri="{FF2B5EF4-FFF2-40B4-BE49-F238E27FC236}">
                <a16:creationId xmlns:a16="http://schemas.microsoft.com/office/drawing/2014/main" id="{53D8AA52-D94B-7246-BF2A-1F016E1D6437}"/>
              </a:ext>
            </a:extLst>
          </p:cNvPr>
          <p:cNvSpPr>
            <a:spLocks noGrp="1"/>
          </p:cNvSpPr>
          <p:nvPr>
            <p:ph type="title"/>
          </p:nvPr>
        </p:nvSpPr>
        <p:spPr>
          <a:xfrm>
            <a:off x="318656" y="179383"/>
            <a:ext cx="11873344" cy="761983"/>
          </a:xfrm>
          <a:prstGeom prst="rect">
            <a:avLst/>
          </a:prstGeom>
        </p:spPr>
        <p:txBody>
          <a:bodyPr/>
          <a:lstStyle/>
          <a:p>
            <a:pPr algn="ctr">
              <a:defRPr sz="5400"/>
            </a:pPr>
            <a:r>
              <a:rPr lang="en-US" sz="4200" dirty="0">
                <a:solidFill>
                  <a:srgbClr val="000000"/>
                </a:solidFill>
                <a:latin typeface="Helvetica" pitchFamily="2" charset="0"/>
              </a:rPr>
              <a:t>Impurity Levels in Semiconductors</a:t>
            </a:r>
            <a:endParaRPr sz="4200" dirty="0">
              <a:solidFill>
                <a:srgbClr val="000000"/>
              </a:solidFill>
              <a:latin typeface="Helvetica" pitchFamily="2" charset="0"/>
            </a:endParaRPr>
          </a:p>
        </p:txBody>
      </p:sp>
      <p:pic>
        <p:nvPicPr>
          <p:cNvPr id="2" name="Picture 1">
            <a:extLst>
              <a:ext uri="{FF2B5EF4-FFF2-40B4-BE49-F238E27FC236}">
                <a16:creationId xmlns:a16="http://schemas.microsoft.com/office/drawing/2014/main" id="{91742221-E6A1-6D4D-8D9F-9868E2F8A422}"/>
              </a:ext>
            </a:extLst>
          </p:cNvPr>
          <p:cNvPicPr>
            <a:picLocks noChangeAspect="1"/>
          </p:cNvPicPr>
          <p:nvPr/>
        </p:nvPicPr>
        <p:blipFill>
          <a:blip r:embed="rId2"/>
          <a:stretch>
            <a:fillRect/>
          </a:stretch>
        </p:blipFill>
        <p:spPr>
          <a:xfrm>
            <a:off x="526473" y="1270788"/>
            <a:ext cx="6949440" cy="5212080"/>
          </a:xfrm>
          <a:prstGeom prst="rect">
            <a:avLst/>
          </a:prstGeom>
        </p:spPr>
      </p:pic>
      <p:sp>
        <p:nvSpPr>
          <p:cNvPr id="4" name="TextBox 3">
            <a:extLst>
              <a:ext uri="{FF2B5EF4-FFF2-40B4-BE49-F238E27FC236}">
                <a16:creationId xmlns:a16="http://schemas.microsoft.com/office/drawing/2014/main" id="{F0188A52-4FA5-6145-8141-3B7643520EF9}"/>
              </a:ext>
            </a:extLst>
          </p:cNvPr>
          <p:cNvSpPr txBox="1"/>
          <p:nvPr/>
        </p:nvSpPr>
        <p:spPr>
          <a:xfrm>
            <a:off x="7894596" y="1814725"/>
            <a:ext cx="4061875" cy="2062103"/>
          </a:xfrm>
          <a:prstGeom prst="rect">
            <a:avLst/>
          </a:prstGeom>
          <a:noFill/>
          <a:ln w="12700">
            <a:solidFill>
              <a:schemeClr val="accent1"/>
            </a:solidFill>
          </a:ln>
        </p:spPr>
        <p:txBody>
          <a:bodyPr wrap="square" rtlCol="0">
            <a:spAutoFit/>
          </a:bodyPr>
          <a:lstStyle/>
          <a:p>
            <a:pPr algn="ctr"/>
            <a:r>
              <a:rPr lang="en-US" sz="2800" b="1" dirty="0">
                <a:latin typeface="Helvetica" pitchFamily="2" charset="0"/>
              </a:rPr>
              <a:t>Experimental</a:t>
            </a:r>
          </a:p>
          <a:p>
            <a:endParaRPr lang="en-US" sz="1000" dirty="0">
              <a:latin typeface="Helvetica" pitchFamily="2" charset="0"/>
              <a:sym typeface="Wingdings" pitchFamily="2" charset="2"/>
            </a:endParaRPr>
          </a:p>
          <a:p>
            <a:pPr marL="342900" indent="-342900">
              <a:buFont typeface="Arial" panose="020B0604020202020204" pitchFamily="34" charset="0"/>
              <a:buChar char="•"/>
            </a:pPr>
            <a:r>
              <a:rPr lang="en-US" sz="2200" dirty="0">
                <a:latin typeface="Helvetica" pitchFamily="2" charset="0"/>
                <a:sym typeface="Wingdings" pitchFamily="2" charset="2"/>
              </a:rPr>
              <a:t>Sample preparation difficult with DLTS or CL.</a:t>
            </a:r>
          </a:p>
          <a:p>
            <a:pPr marL="342900" indent="-342900">
              <a:buFont typeface="Arial" panose="020B0604020202020204" pitchFamily="34" charset="0"/>
              <a:buChar char="•"/>
            </a:pPr>
            <a:r>
              <a:rPr lang="en-US" sz="2200" dirty="0">
                <a:latin typeface="Helvetica" pitchFamily="2" charset="0"/>
                <a:sym typeface="Wingdings" pitchFamily="2" charset="2"/>
              </a:rPr>
              <a:t>Difficult to assign observed levels to particular defect.</a:t>
            </a:r>
          </a:p>
        </p:txBody>
      </p:sp>
      <p:sp>
        <p:nvSpPr>
          <p:cNvPr id="5" name="TextBox 4">
            <a:extLst>
              <a:ext uri="{FF2B5EF4-FFF2-40B4-BE49-F238E27FC236}">
                <a16:creationId xmlns:a16="http://schemas.microsoft.com/office/drawing/2014/main" id="{C93E1607-BF9C-8E49-91DC-DD8E4ED2A65D}"/>
              </a:ext>
            </a:extLst>
          </p:cNvPr>
          <p:cNvSpPr txBox="1"/>
          <p:nvPr/>
        </p:nvSpPr>
        <p:spPr>
          <a:xfrm>
            <a:off x="7894596" y="4195499"/>
            <a:ext cx="4061875" cy="2492990"/>
          </a:xfrm>
          <a:prstGeom prst="rect">
            <a:avLst/>
          </a:prstGeom>
          <a:noFill/>
          <a:ln w="12700">
            <a:solidFill>
              <a:schemeClr val="accent1"/>
            </a:solidFill>
          </a:ln>
        </p:spPr>
        <p:txBody>
          <a:bodyPr wrap="square" rtlCol="0">
            <a:spAutoFit/>
          </a:bodyPr>
          <a:lstStyle/>
          <a:p>
            <a:pPr algn="ctr"/>
            <a:r>
              <a:rPr lang="en-US" sz="2800" b="1" dirty="0">
                <a:latin typeface="Helvetica" pitchFamily="2" charset="0"/>
              </a:rPr>
              <a:t>Density Functional Theory (DFT)</a:t>
            </a:r>
          </a:p>
          <a:p>
            <a:pPr algn="ctr"/>
            <a:endParaRPr lang="en-US" sz="1000" b="1" dirty="0">
              <a:latin typeface="Helvetica" pitchFamily="2" charset="0"/>
            </a:endParaRPr>
          </a:p>
          <a:p>
            <a:pPr marL="342900" indent="-342900">
              <a:buFont typeface="Arial" panose="020B0604020202020204" pitchFamily="34" charset="0"/>
              <a:buChar char="•"/>
            </a:pPr>
            <a:r>
              <a:rPr lang="en-US" sz="2200" dirty="0">
                <a:latin typeface="Helvetica" pitchFamily="2" charset="0"/>
                <a:sym typeface="Wingdings" pitchFamily="2" charset="2"/>
              </a:rPr>
              <a:t>Large supercells, charge states  expensive.</a:t>
            </a:r>
          </a:p>
          <a:p>
            <a:pPr marL="342900" indent="-342900">
              <a:buFont typeface="Arial" panose="020B0604020202020204" pitchFamily="34" charset="0"/>
              <a:buChar char="•"/>
            </a:pPr>
            <a:r>
              <a:rPr lang="en-US" sz="2200" dirty="0">
                <a:latin typeface="Helvetica" pitchFamily="2" charset="0"/>
                <a:sym typeface="Wingdings" pitchFamily="2" charset="2"/>
              </a:rPr>
              <a:t>Prior knowledge not utilized for new defect levels.</a:t>
            </a:r>
          </a:p>
        </p:txBody>
      </p:sp>
      <p:sp>
        <p:nvSpPr>
          <p:cNvPr id="3" name="TextBox 2">
            <a:extLst>
              <a:ext uri="{FF2B5EF4-FFF2-40B4-BE49-F238E27FC236}">
                <a16:creationId xmlns:a16="http://schemas.microsoft.com/office/drawing/2014/main" id="{DA09E8B5-12FE-3245-90B4-4B3A1ED32F41}"/>
              </a:ext>
            </a:extLst>
          </p:cNvPr>
          <p:cNvSpPr txBox="1"/>
          <p:nvPr/>
        </p:nvSpPr>
        <p:spPr>
          <a:xfrm>
            <a:off x="7894597" y="1085658"/>
            <a:ext cx="4061874" cy="584775"/>
          </a:xfrm>
          <a:prstGeom prst="rect">
            <a:avLst/>
          </a:prstGeom>
          <a:noFill/>
        </p:spPr>
        <p:txBody>
          <a:bodyPr wrap="square" rtlCol="0">
            <a:spAutoFit/>
          </a:bodyPr>
          <a:lstStyle/>
          <a:p>
            <a:pPr algn="ctr"/>
            <a:r>
              <a:rPr lang="en-US" sz="3200" b="1" dirty="0"/>
              <a:t>CHALLENGES</a:t>
            </a:r>
          </a:p>
        </p:txBody>
      </p:sp>
    </p:spTree>
    <p:extLst>
      <p:ext uri="{BB962C8B-B14F-4D97-AF65-F5344CB8AC3E}">
        <p14:creationId xmlns:p14="http://schemas.microsoft.com/office/powerpoint/2010/main" val="400123938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5F75CA6-FD85-474E-83E1-0A277D1A2FF0}"/>
              </a:ext>
            </a:extLst>
          </p:cNvPr>
          <p:cNvSpPr txBox="1"/>
          <p:nvPr/>
        </p:nvSpPr>
        <p:spPr>
          <a:xfrm>
            <a:off x="2895771" y="869012"/>
            <a:ext cx="3094247" cy="369332"/>
          </a:xfrm>
          <a:prstGeom prst="rect">
            <a:avLst/>
          </a:prstGeom>
          <a:noFill/>
          <a:ln>
            <a:noFill/>
          </a:ln>
        </p:spPr>
        <p:txBody>
          <a:bodyPr wrap="square" rtlCol="0">
            <a:spAutoFit/>
          </a:bodyPr>
          <a:lstStyle/>
          <a:p>
            <a:pPr algn="ctr"/>
            <a:r>
              <a:rPr lang="en-US" dirty="0">
                <a:latin typeface="Arial" panose="020B0604020202020204" pitchFamily="34" charset="0"/>
                <a:cs typeface="Arial" panose="020B0604020202020204" pitchFamily="34" charset="0"/>
              </a:rPr>
              <a:t>Semiconductor + impurity</a:t>
            </a:r>
            <a:endParaRPr lang="en-US" baseline="-25000" dirty="0">
              <a:latin typeface="Arial" panose="020B0604020202020204" pitchFamily="34" charset="0"/>
              <a:cs typeface="Arial" panose="020B0604020202020204" pitchFamily="34" charset="0"/>
            </a:endParaRPr>
          </a:p>
        </p:txBody>
      </p:sp>
      <p:sp>
        <p:nvSpPr>
          <p:cNvPr id="14" name="Title 12">
            <a:extLst>
              <a:ext uri="{FF2B5EF4-FFF2-40B4-BE49-F238E27FC236}">
                <a16:creationId xmlns:a16="http://schemas.microsoft.com/office/drawing/2014/main" id="{B1D4329B-F980-A940-B461-79A70B2C5246}"/>
              </a:ext>
            </a:extLst>
          </p:cNvPr>
          <p:cNvSpPr>
            <a:spLocks noGrp="1"/>
          </p:cNvSpPr>
          <p:nvPr>
            <p:ph type="title"/>
          </p:nvPr>
        </p:nvSpPr>
        <p:spPr>
          <a:xfrm>
            <a:off x="312821" y="168442"/>
            <a:ext cx="11879179" cy="671079"/>
          </a:xfrm>
        </p:spPr>
        <p:txBody>
          <a:bodyPr/>
          <a:lstStyle/>
          <a:p>
            <a:pPr algn="ctr"/>
            <a:r>
              <a:rPr lang="en-US" sz="3600" dirty="0">
                <a:solidFill>
                  <a:srgbClr val="000000"/>
                </a:solidFill>
                <a:latin typeface="Helvetica" pitchFamily="2" charset="0"/>
              </a:rPr>
              <a:t>Predicting Impurity Behavior in Semiconductors</a:t>
            </a:r>
            <a:endParaRPr lang="en-US" sz="3600" baseline="-25000" dirty="0">
              <a:solidFill>
                <a:srgbClr val="000000"/>
              </a:solidFill>
              <a:latin typeface="Arial" panose="020B0604020202020204" pitchFamily="34" charset="0"/>
              <a:ea typeface="Helvetica" charset="0"/>
              <a:cs typeface="Arial" panose="020B0604020202020204" pitchFamily="34" charset="0"/>
            </a:endParaRPr>
          </a:p>
        </p:txBody>
      </p:sp>
      <p:sp>
        <p:nvSpPr>
          <p:cNvPr id="23" name="TextBox 22">
            <a:extLst>
              <a:ext uri="{FF2B5EF4-FFF2-40B4-BE49-F238E27FC236}">
                <a16:creationId xmlns:a16="http://schemas.microsoft.com/office/drawing/2014/main" id="{BEEA31A6-FAE5-C04B-AE82-BDC6301B83A7}"/>
              </a:ext>
            </a:extLst>
          </p:cNvPr>
          <p:cNvSpPr txBox="1"/>
          <p:nvPr/>
        </p:nvSpPr>
        <p:spPr>
          <a:xfrm>
            <a:off x="418315" y="1127100"/>
            <a:ext cx="2549187" cy="5355312"/>
          </a:xfrm>
          <a:prstGeom prst="rect">
            <a:avLst/>
          </a:prstGeom>
          <a:noFill/>
        </p:spPr>
        <p:txBody>
          <a:bodyPr wrap="square" rtlCol="0">
            <a:spAutoFit/>
          </a:bodyPr>
          <a:lstStyle/>
          <a:p>
            <a:pPr marL="342900" indent="-342900">
              <a:buFont typeface="Arial" panose="020B0604020202020204" pitchFamily="34" charset="0"/>
              <a:buChar char="•"/>
            </a:pPr>
            <a:r>
              <a:rPr lang="en-US" dirty="0"/>
              <a:t>“Computational Study of Pb Substitution in MAPbBr</a:t>
            </a:r>
            <a:r>
              <a:rPr lang="en-US" baseline="-5999" dirty="0"/>
              <a:t>3</a:t>
            </a:r>
            <a:r>
              <a:rPr lang="en-US" dirty="0"/>
              <a:t>”, </a:t>
            </a:r>
            <a:r>
              <a:rPr lang="en-US" b="1" i="1" dirty="0"/>
              <a:t>Chem. Mater.</a:t>
            </a:r>
            <a:r>
              <a:rPr lang="en-US" dirty="0"/>
              <a:t> (2019).</a:t>
            </a:r>
          </a:p>
          <a:p>
            <a:pPr marL="342900" indent="-342900">
              <a:buFont typeface="Arial" panose="020B0604020202020204" pitchFamily="34" charset="0"/>
              <a:buChar char="•"/>
            </a:pPr>
            <a:endParaRPr lang="en-US" sz="1200" dirty="0"/>
          </a:p>
          <a:p>
            <a:pPr marL="342900" indent="-342900">
              <a:buFont typeface="Arial" panose="020B0604020202020204" pitchFamily="34" charset="0"/>
              <a:buChar char="•"/>
            </a:pPr>
            <a:r>
              <a:rPr lang="en-US" dirty="0"/>
              <a:t>"Machine-learned impurity level prediction for Cd chalcogenides”, </a:t>
            </a:r>
            <a:r>
              <a:rPr lang="en-US" b="1" i="1" dirty="0" err="1"/>
              <a:t>npj</a:t>
            </a:r>
            <a:r>
              <a:rPr lang="en-US" b="1" i="1" dirty="0"/>
              <a:t> </a:t>
            </a:r>
            <a:r>
              <a:rPr lang="en-US" b="1" i="1" dirty="0" err="1"/>
              <a:t>Comput</a:t>
            </a:r>
            <a:r>
              <a:rPr lang="en-US" b="1" i="1" dirty="0"/>
              <a:t>. Mater.</a:t>
            </a:r>
            <a:r>
              <a:rPr lang="en-US" b="1" dirty="0"/>
              <a:t> </a:t>
            </a:r>
            <a:r>
              <a:rPr lang="en-US" dirty="0"/>
              <a:t>(2020).</a:t>
            </a:r>
          </a:p>
          <a:p>
            <a:pPr marL="342900" indent="-342900">
              <a:buFont typeface="Arial" panose="020B0604020202020204" pitchFamily="34" charset="0"/>
              <a:buChar char="•"/>
            </a:pPr>
            <a:endParaRPr lang="en-US" sz="1200" dirty="0"/>
          </a:p>
          <a:p>
            <a:pPr marL="342900" indent="-342900">
              <a:buFont typeface="Arial" panose="020B0604020202020204" pitchFamily="34" charset="0"/>
              <a:buChar char="•"/>
            </a:pPr>
            <a:r>
              <a:rPr lang="en-US" dirty="0"/>
              <a:t>“Impurity Level Prediction and Screening in Halide Perovskites using Machine Learning”, </a:t>
            </a:r>
            <a:r>
              <a:rPr lang="en-US" i="1" dirty="0"/>
              <a:t>in prep</a:t>
            </a:r>
            <a:r>
              <a:rPr lang="en-US" dirty="0"/>
              <a:t>.</a:t>
            </a:r>
          </a:p>
        </p:txBody>
      </p:sp>
      <p:pic>
        <p:nvPicPr>
          <p:cNvPr id="24" name="Image" descr="Image">
            <a:extLst>
              <a:ext uri="{FF2B5EF4-FFF2-40B4-BE49-F238E27FC236}">
                <a16:creationId xmlns:a16="http://schemas.microsoft.com/office/drawing/2014/main" id="{8349FA8B-AE26-1046-B58A-23C090FFCBF5}"/>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564696" y="1278176"/>
            <a:ext cx="1782723" cy="1785938"/>
          </a:xfrm>
          <a:prstGeom prst="rect">
            <a:avLst/>
          </a:prstGeom>
          <a:ln w="12700">
            <a:miter lim="400000"/>
          </a:ln>
        </p:spPr>
      </p:pic>
      <p:sp>
        <p:nvSpPr>
          <p:cNvPr id="52" name="Rounded Rectangle 51">
            <a:extLst>
              <a:ext uri="{FF2B5EF4-FFF2-40B4-BE49-F238E27FC236}">
                <a16:creationId xmlns:a16="http://schemas.microsoft.com/office/drawing/2014/main" id="{557E4E69-F84A-F54C-9783-168C954C2EF3}"/>
              </a:ext>
            </a:extLst>
          </p:cNvPr>
          <p:cNvSpPr/>
          <p:nvPr/>
        </p:nvSpPr>
        <p:spPr>
          <a:xfrm>
            <a:off x="6260951" y="1395511"/>
            <a:ext cx="5671598" cy="1508760"/>
          </a:xfrm>
          <a:prstGeom prst="roundRect">
            <a:avLst/>
          </a:prstGeom>
          <a:solidFill>
            <a:schemeClr val="bg1">
              <a:lumMod val="85000"/>
              <a:alpha val="50000"/>
            </a:schemeClr>
          </a:solidFill>
          <a:ln w="254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2400" b="1" dirty="0">
                <a:solidFill>
                  <a:schemeClr val="tx1"/>
                </a:solidFill>
                <a:latin typeface="Arial" panose="020B0604020202020204" pitchFamily="34" charset="0"/>
                <a:cs typeface="Arial" panose="020B0604020202020204" pitchFamily="34" charset="0"/>
              </a:rPr>
              <a:t>Density Functional Theory</a:t>
            </a:r>
          </a:p>
          <a:p>
            <a:pPr algn="ctr"/>
            <a:endParaRPr lang="en-US" sz="600" dirty="0">
              <a:solidFill>
                <a:schemeClr val="tx1"/>
              </a:solidFill>
              <a:latin typeface="Arial" panose="020B0604020202020204" pitchFamily="34" charset="0"/>
              <a:cs typeface="Arial" panose="020B0604020202020204" pitchFamily="34" charset="0"/>
            </a:endParaRPr>
          </a:p>
          <a:p>
            <a:pPr marL="214313" indent="-214313">
              <a:buFont typeface="Arial" panose="020B0604020202020204" pitchFamily="34" charset="0"/>
              <a:buChar char="•"/>
            </a:pPr>
            <a:endParaRPr lang="en-US" sz="600" dirty="0">
              <a:solidFill>
                <a:schemeClr val="tx1"/>
              </a:solidFill>
              <a:latin typeface="Arial" panose="020B0604020202020204" pitchFamily="34" charset="0"/>
              <a:cs typeface="Arial" panose="020B0604020202020204" pitchFamily="34" charset="0"/>
            </a:endParaRPr>
          </a:p>
          <a:p>
            <a:pPr marL="214313" indent="-214313">
              <a:buFont typeface="Arial" panose="020B0604020202020204" pitchFamily="34" charset="0"/>
              <a:buChar char="•"/>
            </a:pPr>
            <a:r>
              <a:rPr lang="en-US" dirty="0" err="1">
                <a:solidFill>
                  <a:schemeClr val="tx1"/>
                </a:solidFill>
                <a:latin typeface="Arial" panose="020B0604020202020204" pitchFamily="34" charset="0"/>
                <a:cs typeface="Arial" panose="020B0604020202020204" pitchFamily="34" charset="0"/>
              </a:rPr>
              <a:t>E</a:t>
            </a:r>
            <a:r>
              <a:rPr lang="en-US" baseline="30000" dirty="0" err="1">
                <a:solidFill>
                  <a:schemeClr val="tx1"/>
                </a:solidFill>
                <a:latin typeface="Arial" panose="020B0604020202020204" pitchFamily="34" charset="0"/>
                <a:cs typeface="Arial" panose="020B0604020202020204" pitchFamily="34" charset="0"/>
              </a:rPr>
              <a:t>f</a:t>
            </a:r>
            <a:r>
              <a:rPr lang="en-US" dirty="0">
                <a:solidFill>
                  <a:schemeClr val="tx1"/>
                </a:solidFill>
                <a:latin typeface="Arial" panose="020B0604020202020204" pitchFamily="34" charset="0"/>
                <a:cs typeface="Arial" panose="020B0604020202020204" pitchFamily="34" charset="0"/>
              </a:rPr>
              <a:t>(q) = E(</a:t>
            </a:r>
            <a:r>
              <a:rPr lang="en-US" dirty="0" err="1">
                <a:solidFill>
                  <a:schemeClr val="tx1"/>
                </a:solidFill>
                <a:latin typeface="Arial" panose="020B0604020202020204" pitchFamily="34" charset="0"/>
                <a:cs typeface="Arial" panose="020B0604020202020204" pitchFamily="34" charset="0"/>
              </a:rPr>
              <a:t>D</a:t>
            </a:r>
            <a:r>
              <a:rPr lang="en-US" baseline="30000" dirty="0" err="1">
                <a:solidFill>
                  <a:schemeClr val="tx1"/>
                </a:solidFill>
                <a:latin typeface="Arial" panose="020B0604020202020204" pitchFamily="34" charset="0"/>
                <a:cs typeface="Arial" panose="020B0604020202020204" pitchFamily="34" charset="0"/>
              </a:rPr>
              <a:t>q</a:t>
            </a:r>
            <a:r>
              <a:rPr lang="en-US" dirty="0">
                <a:solidFill>
                  <a:schemeClr val="tx1"/>
                </a:solidFill>
                <a:latin typeface="Arial" panose="020B0604020202020204" pitchFamily="34" charset="0"/>
                <a:cs typeface="Arial" panose="020B0604020202020204" pitchFamily="34" charset="0"/>
              </a:rPr>
              <a:t>) – E(bulk) + ∑</a:t>
            </a:r>
            <a:r>
              <a:rPr lang="en-US" dirty="0" err="1">
                <a:solidFill>
                  <a:schemeClr val="tx1"/>
                </a:solidFill>
                <a:latin typeface="Arial" panose="020B0604020202020204" pitchFamily="34" charset="0"/>
                <a:cs typeface="Arial" panose="020B0604020202020204" pitchFamily="34" charset="0"/>
              </a:rPr>
              <a:t>n</a:t>
            </a:r>
            <a:r>
              <a:rPr lang="en-US" baseline="-25000" dirty="0" err="1">
                <a:solidFill>
                  <a:schemeClr val="tx1"/>
                </a:solidFill>
                <a:latin typeface="Arial" panose="020B0604020202020204" pitchFamily="34" charset="0"/>
                <a:cs typeface="Arial" panose="020B0604020202020204" pitchFamily="34" charset="0"/>
              </a:rPr>
              <a:t>i</a:t>
            </a:r>
            <a:r>
              <a:rPr lang="en-US" dirty="0" err="1">
                <a:solidFill>
                  <a:schemeClr val="tx1"/>
                </a:solidFill>
                <a:latin typeface="Arial" panose="020B0604020202020204" pitchFamily="34" charset="0"/>
                <a:cs typeface="Arial" panose="020B0604020202020204" pitchFamily="34" charset="0"/>
              </a:rPr>
              <a:t>µ</a:t>
            </a:r>
            <a:r>
              <a:rPr lang="en-US" baseline="-25000" dirty="0" err="1">
                <a:solidFill>
                  <a:schemeClr val="tx1"/>
                </a:solidFill>
                <a:latin typeface="Arial" panose="020B0604020202020204" pitchFamily="34" charset="0"/>
                <a:cs typeface="Arial" panose="020B0604020202020204" pitchFamily="34" charset="0"/>
              </a:rPr>
              <a:t>i</a:t>
            </a:r>
            <a:r>
              <a:rPr lang="en-US" dirty="0">
                <a:solidFill>
                  <a:schemeClr val="tx1"/>
                </a:solidFill>
                <a:latin typeface="Arial" panose="020B0604020202020204" pitchFamily="34" charset="0"/>
                <a:cs typeface="Arial" panose="020B0604020202020204" pitchFamily="34" charset="0"/>
              </a:rPr>
              <a:t> + q(</a:t>
            </a:r>
            <a:r>
              <a:rPr lang="en-US" dirty="0" err="1">
                <a:solidFill>
                  <a:schemeClr val="tx1"/>
                </a:solidFill>
                <a:latin typeface="Arial" panose="020B0604020202020204" pitchFamily="34" charset="0"/>
                <a:cs typeface="Arial" panose="020B0604020202020204" pitchFamily="34" charset="0"/>
              </a:rPr>
              <a:t>E</a:t>
            </a:r>
            <a:r>
              <a:rPr lang="en-US" baseline="-25000" dirty="0" err="1">
                <a:solidFill>
                  <a:schemeClr val="tx1"/>
                </a:solidFill>
                <a:latin typeface="Arial" panose="020B0604020202020204" pitchFamily="34" charset="0"/>
                <a:cs typeface="Arial" panose="020B0604020202020204" pitchFamily="34" charset="0"/>
              </a:rPr>
              <a:t>F</a:t>
            </a:r>
            <a:r>
              <a:rPr lang="en-US" dirty="0" err="1">
                <a:solidFill>
                  <a:schemeClr val="tx1"/>
                </a:solidFill>
                <a:latin typeface="Arial" panose="020B0604020202020204" pitchFamily="34" charset="0"/>
                <a:cs typeface="Arial" panose="020B0604020202020204" pitchFamily="34" charset="0"/>
              </a:rPr>
              <a:t>+E</a:t>
            </a:r>
            <a:r>
              <a:rPr lang="en-US" baseline="-25000" dirty="0" err="1">
                <a:solidFill>
                  <a:schemeClr val="tx1"/>
                </a:solidFill>
                <a:latin typeface="Arial" panose="020B0604020202020204" pitchFamily="34" charset="0"/>
                <a:cs typeface="Arial" panose="020B0604020202020204" pitchFamily="34" charset="0"/>
              </a:rPr>
              <a:t>vbm</a:t>
            </a:r>
            <a:r>
              <a:rPr lang="en-US" dirty="0">
                <a:solidFill>
                  <a:schemeClr val="tx1"/>
                </a:solidFill>
                <a:latin typeface="Arial" panose="020B0604020202020204" pitchFamily="34" charset="0"/>
                <a:cs typeface="Arial" panose="020B0604020202020204" pitchFamily="34" charset="0"/>
              </a:rPr>
              <a:t>) + </a:t>
            </a:r>
            <a:r>
              <a:rPr lang="en-US" dirty="0" err="1">
                <a:solidFill>
                  <a:schemeClr val="tx1"/>
                </a:solidFill>
                <a:latin typeface="Arial" panose="020B0604020202020204" pitchFamily="34" charset="0"/>
                <a:cs typeface="Arial" panose="020B0604020202020204" pitchFamily="34" charset="0"/>
              </a:rPr>
              <a:t>E</a:t>
            </a:r>
            <a:r>
              <a:rPr lang="en-US" baseline="-25000" dirty="0" err="1">
                <a:solidFill>
                  <a:schemeClr val="tx1"/>
                </a:solidFill>
                <a:latin typeface="Arial" panose="020B0604020202020204" pitchFamily="34" charset="0"/>
                <a:cs typeface="Arial" panose="020B0604020202020204" pitchFamily="34" charset="0"/>
              </a:rPr>
              <a:t>corr</a:t>
            </a:r>
            <a:endParaRPr lang="en-US" baseline="-25000" dirty="0">
              <a:solidFill>
                <a:schemeClr val="tx1"/>
              </a:solidFill>
              <a:latin typeface="Arial" panose="020B0604020202020204" pitchFamily="34" charset="0"/>
              <a:cs typeface="Arial" panose="020B0604020202020204" pitchFamily="34" charset="0"/>
            </a:endParaRPr>
          </a:p>
          <a:p>
            <a:endParaRPr lang="en-US" sz="900" dirty="0">
              <a:solidFill>
                <a:schemeClr val="tx1"/>
              </a:solidFill>
              <a:latin typeface="Arial" panose="020B0604020202020204" pitchFamily="34" charset="0"/>
              <a:cs typeface="Arial" panose="020B0604020202020204" pitchFamily="34" charset="0"/>
            </a:endParaRPr>
          </a:p>
          <a:p>
            <a:pPr marL="214313" indent="-214313">
              <a:buFont typeface="Arial" panose="020B0604020202020204" pitchFamily="34" charset="0"/>
              <a:buChar char="•"/>
            </a:pPr>
            <a:r>
              <a:rPr lang="en-US" dirty="0">
                <a:solidFill>
                  <a:schemeClr val="tx1"/>
                </a:solidFill>
                <a:latin typeface="Arial" panose="020B0604020202020204" pitchFamily="34" charset="0"/>
                <a:cs typeface="Arial" panose="020B0604020202020204" pitchFamily="34" charset="0"/>
              </a:rPr>
              <a:t>Impurity levels: 𝜀(q</a:t>
            </a:r>
            <a:r>
              <a:rPr lang="en-US" baseline="-25000" dirty="0">
                <a:solidFill>
                  <a:schemeClr val="tx1"/>
                </a:solidFill>
                <a:latin typeface="Arial" panose="020B0604020202020204" pitchFamily="34" charset="0"/>
                <a:cs typeface="Arial" panose="020B0604020202020204" pitchFamily="34" charset="0"/>
              </a:rPr>
              <a:t>1</a:t>
            </a:r>
            <a:r>
              <a:rPr lang="en-US" dirty="0">
                <a:solidFill>
                  <a:schemeClr val="tx1"/>
                </a:solidFill>
                <a:latin typeface="Arial" panose="020B0604020202020204" pitchFamily="34" charset="0"/>
                <a:cs typeface="Arial" panose="020B0604020202020204" pitchFamily="34" charset="0"/>
              </a:rPr>
              <a:t>/q</a:t>
            </a:r>
            <a:r>
              <a:rPr lang="en-US" baseline="-25000" dirty="0">
                <a:solidFill>
                  <a:schemeClr val="tx1"/>
                </a:solidFill>
                <a:latin typeface="Arial" panose="020B0604020202020204" pitchFamily="34" charset="0"/>
                <a:cs typeface="Arial" panose="020B0604020202020204" pitchFamily="34" charset="0"/>
              </a:rPr>
              <a:t>2</a:t>
            </a:r>
            <a:r>
              <a:rPr lang="en-US" dirty="0">
                <a:solidFill>
                  <a:schemeClr val="tx1"/>
                </a:solidFill>
                <a:latin typeface="Arial" panose="020B0604020202020204" pitchFamily="34" charset="0"/>
                <a:cs typeface="Arial" panose="020B0604020202020204" pitchFamily="34" charset="0"/>
              </a:rPr>
              <a:t>) = [ </a:t>
            </a:r>
            <a:r>
              <a:rPr lang="en-US" dirty="0" err="1">
                <a:solidFill>
                  <a:schemeClr val="tx1"/>
                </a:solidFill>
                <a:latin typeface="Arial" panose="020B0604020202020204" pitchFamily="34" charset="0"/>
                <a:cs typeface="Arial" panose="020B0604020202020204" pitchFamily="34" charset="0"/>
              </a:rPr>
              <a:t>E</a:t>
            </a:r>
            <a:r>
              <a:rPr lang="en-US" baseline="30000" dirty="0" err="1">
                <a:solidFill>
                  <a:schemeClr val="tx1"/>
                </a:solidFill>
                <a:latin typeface="Arial" panose="020B0604020202020204" pitchFamily="34" charset="0"/>
                <a:cs typeface="Arial" panose="020B0604020202020204" pitchFamily="34" charset="0"/>
              </a:rPr>
              <a:t>f</a:t>
            </a:r>
            <a:r>
              <a:rPr lang="en-US" dirty="0">
                <a:solidFill>
                  <a:schemeClr val="tx1"/>
                </a:solidFill>
                <a:latin typeface="Arial" panose="020B0604020202020204" pitchFamily="34" charset="0"/>
                <a:cs typeface="Arial" panose="020B0604020202020204" pitchFamily="34" charset="0"/>
              </a:rPr>
              <a:t>(q</a:t>
            </a:r>
            <a:r>
              <a:rPr lang="en-US" baseline="-25000" dirty="0">
                <a:solidFill>
                  <a:schemeClr val="tx1"/>
                </a:solidFill>
                <a:latin typeface="Arial" panose="020B0604020202020204" pitchFamily="34" charset="0"/>
                <a:cs typeface="Arial" panose="020B0604020202020204" pitchFamily="34" charset="0"/>
              </a:rPr>
              <a:t>1</a:t>
            </a:r>
            <a:r>
              <a:rPr lang="en-US" dirty="0">
                <a:solidFill>
                  <a:schemeClr val="tx1"/>
                </a:solidFill>
                <a:latin typeface="Arial" panose="020B0604020202020204" pitchFamily="34" charset="0"/>
                <a:cs typeface="Arial" panose="020B0604020202020204" pitchFamily="34" charset="0"/>
              </a:rPr>
              <a:t>) - </a:t>
            </a:r>
            <a:r>
              <a:rPr lang="en-US" dirty="0" err="1">
                <a:solidFill>
                  <a:schemeClr val="tx1"/>
                </a:solidFill>
                <a:latin typeface="Arial" panose="020B0604020202020204" pitchFamily="34" charset="0"/>
                <a:cs typeface="Arial" panose="020B0604020202020204" pitchFamily="34" charset="0"/>
              </a:rPr>
              <a:t>E</a:t>
            </a:r>
            <a:r>
              <a:rPr lang="en-US" baseline="30000" dirty="0" err="1">
                <a:solidFill>
                  <a:schemeClr val="tx1"/>
                </a:solidFill>
                <a:latin typeface="Arial" panose="020B0604020202020204" pitchFamily="34" charset="0"/>
                <a:cs typeface="Arial" panose="020B0604020202020204" pitchFamily="34" charset="0"/>
              </a:rPr>
              <a:t>f</a:t>
            </a:r>
            <a:r>
              <a:rPr lang="en-US" dirty="0">
                <a:solidFill>
                  <a:schemeClr val="tx1"/>
                </a:solidFill>
                <a:latin typeface="Arial" panose="020B0604020202020204" pitchFamily="34" charset="0"/>
                <a:cs typeface="Arial" panose="020B0604020202020204" pitchFamily="34" charset="0"/>
              </a:rPr>
              <a:t>(q</a:t>
            </a:r>
            <a:r>
              <a:rPr lang="en-US" baseline="-25000" dirty="0">
                <a:solidFill>
                  <a:schemeClr val="tx1"/>
                </a:solidFill>
                <a:latin typeface="Arial" panose="020B0604020202020204" pitchFamily="34" charset="0"/>
                <a:cs typeface="Arial" panose="020B0604020202020204" pitchFamily="34" charset="0"/>
              </a:rPr>
              <a:t>2</a:t>
            </a:r>
            <a:r>
              <a:rPr lang="en-US" dirty="0">
                <a:solidFill>
                  <a:schemeClr val="tx1"/>
                </a:solidFill>
                <a:latin typeface="Arial" panose="020B0604020202020204" pitchFamily="34" charset="0"/>
                <a:cs typeface="Arial" panose="020B0604020202020204" pitchFamily="34" charset="0"/>
              </a:rPr>
              <a:t>) ] / (q</a:t>
            </a:r>
            <a:r>
              <a:rPr lang="en-US" baseline="-25000" dirty="0">
                <a:solidFill>
                  <a:schemeClr val="tx1"/>
                </a:solidFill>
                <a:latin typeface="Arial" panose="020B0604020202020204" pitchFamily="34" charset="0"/>
                <a:cs typeface="Arial" panose="020B0604020202020204" pitchFamily="34" charset="0"/>
              </a:rPr>
              <a:t>2</a:t>
            </a:r>
            <a:r>
              <a:rPr lang="en-US" dirty="0">
                <a:solidFill>
                  <a:schemeClr val="tx1"/>
                </a:solidFill>
                <a:latin typeface="Arial" panose="020B0604020202020204" pitchFamily="34" charset="0"/>
                <a:cs typeface="Arial" panose="020B0604020202020204" pitchFamily="34" charset="0"/>
              </a:rPr>
              <a:t>-q</a:t>
            </a:r>
            <a:r>
              <a:rPr lang="en-US" baseline="-25000" dirty="0">
                <a:solidFill>
                  <a:schemeClr val="tx1"/>
                </a:solidFill>
                <a:latin typeface="Arial" panose="020B0604020202020204" pitchFamily="34" charset="0"/>
                <a:cs typeface="Arial" panose="020B0604020202020204" pitchFamily="34" charset="0"/>
              </a:rPr>
              <a:t>1</a:t>
            </a:r>
            <a:r>
              <a:rPr lang="en-US" dirty="0">
                <a:solidFill>
                  <a:schemeClr val="tx1"/>
                </a:solidFill>
                <a:latin typeface="Arial" panose="020B0604020202020204" pitchFamily="34" charset="0"/>
                <a:cs typeface="Arial" panose="020B0604020202020204" pitchFamily="34" charset="0"/>
              </a:rPr>
              <a:t>)</a:t>
            </a:r>
          </a:p>
        </p:txBody>
      </p:sp>
      <p:cxnSp>
        <p:nvCxnSpPr>
          <p:cNvPr id="54" name="Straight Arrow Connector 53">
            <a:extLst>
              <a:ext uri="{FF2B5EF4-FFF2-40B4-BE49-F238E27FC236}">
                <a16:creationId xmlns:a16="http://schemas.microsoft.com/office/drawing/2014/main" id="{1FE9AD22-B8D4-434A-9C91-4C717A92F936}"/>
              </a:ext>
            </a:extLst>
          </p:cNvPr>
          <p:cNvCxnSpPr>
            <a:cxnSpLocks/>
          </p:cNvCxnSpPr>
          <p:nvPr/>
        </p:nvCxnSpPr>
        <p:spPr>
          <a:xfrm>
            <a:off x="5333569" y="2149892"/>
            <a:ext cx="927383" cy="2581"/>
          </a:xfrm>
          <a:prstGeom prst="straightConnector1">
            <a:avLst/>
          </a:prstGeom>
          <a:ln w="50800">
            <a:solidFill>
              <a:schemeClr val="tx1">
                <a:lumMod val="65000"/>
                <a:lumOff val="35000"/>
              </a:schemeClr>
            </a:solidFill>
            <a:tailEnd type="stealth"/>
          </a:ln>
        </p:spPr>
        <p:style>
          <a:lnRef idx="1">
            <a:schemeClr val="accent1"/>
          </a:lnRef>
          <a:fillRef idx="0">
            <a:schemeClr val="accent1"/>
          </a:fillRef>
          <a:effectRef idx="0">
            <a:schemeClr val="accent1"/>
          </a:effectRef>
          <a:fontRef idx="minor">
            <a:schemeClr val="tx1"/>
          </a:fontRef>
        </p:style>
      </p:cxnSp>
      <p:grpSp>
        <p:nvGrpSpPr>
          <p:cNvPr id="56" name="Group 55">
            <a:extLst>
              <a:ext uri="{FF2B5EF4-FFF2-40B4-BE49-F238E27FC236}">
                <a16:creationId xmlns:a16="http://schemas.microsoft.com/office/drawing/2014/main" id="{F7517010-A9A0-444B-9D59-55453E30A2D4}"/>
              </a:ext>
            </a:extLst>
          </p:cNvPr>
          <p:cNvGrpSpPr/>
          <p:nvPr/>
        </p:nvGrpSpPr>
        <p:grpSpPr>
          <a:xfrm>
            <a:off x="6139664" y="3265258"/>
            <a:ext cx="4589647" cy="3200400"/>
            <a:chOff x="3171871" y="3457765"/>
            <a:chExt cx="4589647" cy="3200400"/>
          </a:xfrm>
        </p:grpSpPr>
        <p:pic>
          <p:nvPicPr>
            <p:cNvPr id="57" name="Picture 56">
              <a:extLst>
                <a:ext uri="{FF2B5EF4-FFF2-40B4-BE49-F238E27FC236}">
                  <a16:creationId xmlns:a16="http://schemas.microsoft.com/office/drawing/2014/main" id="{10E8783C-EE78-5043-B563-63515D27F4E5}"/>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171871" y="3457765"/>
              <a:ext cx="2400300" cy="3200400"/>
            </a:xfrm>
            <a:prstGeom prst="rect">
              <a:avLst/>
            </a:prstGeom>
          </p:spPr>
        </p:pic>
        <p:sp>
          <p:nvSpPr>
            <p:cNvPr id="58" name="TextBox 57">
              <a:extLst>
                <a:ext uri="{FF2B5EF4-FFF2-40B4-BE49-F238E27FC236}">
                  <a16:creationId xmlns:a16="http://schemas.microsoft.com/office/drawing/2014/main" id="{31ED9A1E-BD3A-7C4A-B1D2-EF7EA016AD28}"/>
                </a:ext>
              </a:extLst>
            </p:cNvPr>
            <p:cNvSpPr txBox="1"/>
            <p:nvPr/>
          </p:nvSpPr>
          <p:spPr>
            <a:xfrm>
              <a:off x="3902702" y="3911547"/>
              <a:ext cx="540533" cy="300082"/>
            </a:xfrm>
            <a:prstGeom prst="rect">
              <a:avLst/>
            </a:prstGeom>
            <a:noFill/>
          </p:spPr>
          <p:txBody>
            <a:bodyPr wrap="none" rtlCol="0">
              <a:spAutoFit/>
            </a:bodyPr>
            <a:lstStyle/>
            <a:p>
              <a:r>
                <a:rPr lang="en-US" sz="1350" dirty="0">
                  <a:latin typeface="Arial" panose="020B0604020202020204" pitchFamily="34" charset="0"/>
                  <a:cs typeface="Arial" panose="020B0604020202020204" pitchFamily="34" charset="0"/>
                </a:rPr>
                <a:t>-1/-2</a:t>
              </a:r>
            </a:p>
          </p:txBody>
        </p:sp>
        <p:sp>
          <p:nvSpPr>
            <p:cNvPr id="59" name="TextBox 58">
              <a:extLst>
                <a:ext uri="{FF2B5EF4-FFF2-40B4-BE49-F238E27FC236}">
                  <a16:creationId xmlns:a16="http://schemas.microsoft.com/office/drawing/2014/main" id="{4C2AFDC8-CD4A-0247-917B-5AE31E7CA3C7}"/>
                </a:ext>
              </a:extLst>
            </p:cNvPr>
            <p:cNvSpPr txBox="1"/>
            <p:nvPr/>
          </p:nvSpPr>
          <p:spPr>
            <a:xfrm>
              <a:off x="4612943" y="3797602"/>
              <a:ext cx="627095" cy="300082"/>
            </a:xfrm>
            <a:prstGeom prst="rect">
              <a:avLst/>
            </a:prstGeom>
            <a:noFill/>
          </p:spPr>
          <p:txBody>
            <a:bodyPr wrap="none" rtlCol="0">
              <a:spAutoFit/>
            </a:bodyPr>
            <a:lstStyle/>
            <a:p>
              <a:r>
                <a:rPr lang="en-US" sz="1350" dirty="0">
                  <a:latin typeface="Arial" panose="020B0604020202020204" pitchFamily="34" charset="0"/>
                  <a:cs typeface="Arial" panose="020B0604020202020204" pitchFamily="34" charset="0"/>
                </a:rPr>
                <a:t>+2/+1</a:t>
              </a:r>
            </a:p>
          </p:txBody>
        </p:sp>
        <p:cxnSp>
          <p:nvCxnSpPr>
            <p:cNvPr id="60" name="Straight Connector 59">
              <a:extLst>
                <a:ext uri="{FF2B5EF4-FFF2-40B4-BE49-F238E27FC236}">
                  <a16:creationId xmlns:a16="http://schemas.microsoft.com/office/drawing/2014/main" id="{AC9E6EC8-9C75-F043-B48D-FFE9EAC31391}"/>
                </a:ext>
              </a:extLst>
            </p:cNvPr>
            <p:cNvCxnSpPr>
              <a:cxnSpLocks/>
            </p:cNvCxnSpPr>
            <p:nvPr/>
          </p:nvCxnSpPr>
          <p:spPr>
            <a:xfrm flipH="1" flipV="1">
              <a:off x="4957525" y="4057327"/>
              <a:ext cx="1" cy="327936"/>
            </a:xfrm>
            <a:prstGeom prst="line">
              <a:avLst/>
            </a:prstGeom>
            <a:ln w="12700">
              <a:prstDash val="sysDash"/>
              <a:tailEnd type="triangle"/>
            </a:ln>
            <a:effectLst>
              <a:outerShdw blurRad="38100" dist="25400" dir="5400000" sx="1000" sy="1000" rotWithShape="0">
                <a:srgbClr val="000000"/>
              </a:outerShdw>
            </a:effectLst>
          </p:spPr>
          <p:style>
            <a:lnRef idx="2">
              <a:schemeClr val="accent1"/>
            </a:lnRef>
            <a:fillRef idx="0">
              <a:schemeClr val="accent1"/>
            </a:fillRef>
            <a:effectRef idx="1">
              <a:schemeClr val="accent1"/>
            </a:effectRef>
            <a:fontRef idx="minor">
              <a:schemeClr val="tx1"/>
            </a:fontRef>
          </p:style>
        </p:cxnSp>
        <p:cxnSp>
          <p:nvCxnSpPr>
            <p:cNvPr id="61" name="Straight Connector 60">
              <a:extLst>
                <a:ext uri="{FF2B5EF4-FFF2-40B4-BE49-F238E27FC236}">
                  <a16:creationId xmlns:a16="http://schemas.microsoft.com/office/drawing/2014/main" id="{FC57C37B-7148-0347-8D98-91154B6B7FDB}"/>
                </a:ext>
              </a:extLst>
            </p:cNvPr>
            <p:cNvCxnSpPr>
              <a:cxnSpLocks/>
            </p:cNvCxnSpPr>
            <p:nvPr/>
          </p:nvCxnSpPr>
          <p:spPr>
            <a:xfrm flipV="1">
              <a:off x="3830376" y="4139542"/>
              <a:ext cx="204242" cy="111833"/>
            </a:xfrm>
            <a:prstGeom prst="line">
              <a:avLst/>
            </a:prstGeom>
            <a:ln w="12700">
              <a:prstDash val="sysDash"/>
              <a:tailEnd type="triangle"/>
            </a:ln>
            <a:effectLst>
              <a:outerShdw blurRad="38100" dist="25400" dir="5400000" sx="1000" sy="1000" rotWithShape="0">
                <a:srgbClr val="000000"/>
              </a:outerShdw>
            </a:effectLst>
          </p:spPr>
          <p:style>
            <a:lnRef idx="2">
              <a:schemeClr val="accent1"/>
            </a:lnRef>
            <a:fillRef idx="0">
              <a:schemeClr val="accent1"/>
            </a:fillRef>
            <a:effectRef idx="1">
              <a:schemeClr val="accent1"/>
            </a:effectRef>
            <a:fontRef idx="minor">
              <a:schemeClr val="tx1"/>
            </a:fontRef>
          </p:style>
        </p:cxnSp>
        <p:sp>
          <p:nvSpPr>
            <p:cNvPr id="62" name="TextBox 61">
              <a:extLst>
                <a:ext uri="{FF2B5EF4-FFF2-40B4-BE49-F238E27FC236}">
                  <a16:creationId xmlns:a16="http://schemas.microsoft.com/office/drawing/2014/main" id="{03E3CEB5-B1F0-914F-9E66-43E8665FA1DC}"/>
                </a:ext>
              </a:extLst>
            </p:cNvPr>
            <p:cNvSpPr txBox="1"/>
            <p:nvPr/>
          </p:nvSpPr>
          <p:spPr>
            <a:xfrm>
              <a:off x="5620751" y="3834553"/>
              <a:ext cx="2140767" cy="2446824"/>
            </a:xfrm>
            <a:prstGeom prst="rect">
              <a:avLst/>
            </a:prstGeom>
            <a:noFill/>
          </p:spPr>
          <p:txBody>
            <a:bodyPr wrap="square" rtlCol="0">
              <a:spAutoFit/>
            </a:bodyPr>
            <a:lstStyle/>
            <a:p>
              <a:pPr algn="ctr"/>
              <a:r>
                <a:rPr lang="en-US" dirty="0">
                  <a:latin typeface="Arial" panose="020B0604020202020204" pitchFamily="34" charset="0"/>
                  <a:cs typeface="Arial" panose="020B0604020202020204" pitchFamily="34" charset="0"/>
                </a:rPr>
                <a:t>Impurity levels 𝜀(q</a:t>
              </a:r>
              <a:r>
                <a:rPr lang="en-US" baseline="-25000" dirty="0">
                  <a:latin typeface="Arial" panose="020B0604020202020204" pitchFamily="34" charset="0"/>
                  <a:cs typeface="Arial" panose="020B0604020202020204" pitchFamily="34" charset="0"/>
                </a:rPr>
                <a:t>1</a:t>
              </a:r>
              <a:r>
                <a:rPr lang="en-US" dirty="0">
                  <a:latin typeface="Arial" panose="020B0604020202020204" pitchFamily="34" charset="0"/>
                  <a:cs typeface="Arial" panose="020B0604020202020204" pitchFamily="34" charset="0"/>
                </a:rPr>
                <a:t>/q</a:t>
              </a:r>
              <a:r>
                <a:rPr lang="en-US" baseline="-25000" dirty="0">
                  <a:latin typeface="Arial" panose="020B0604020202020204" pitchFamily="34" charset="0"/>
                  <a:cs typeface="Arial" panose="020B0604020202020204" pitchFamily="34" charset="0"/>
                </a:rPr>
                <a:t>2</a:t>
              </a:r>
              <a:r>
                <a:rPr lang="en-US" dirty="0">
                  <a:latin typeface="Arial" panose="020B0604020202020204" pitchFamily="34" charset="0"/>
                  <a:cs typeface="Arial" panose="020B0604020202020204" pitchFamily="34" charset="0"/>
                </a:rPr>
                <a:t>):</a:t>
              </a:r>
            </a:p>
            <a:p>
              <a:pPr algn="ctr"/>
              <a:endParaRPr lang="en-US" sz="900" dirty="0">
                <a:latin typeface="Arial" panose="020B0604020202020204" pitchFamily="34" charset="0"/>
                <a:cs typeface="Arial" panose="020B0604020202020204" pitchFamily="34" charset="0"/>
              </a:endParaRPr>
            </a:p>
            <a:p>
              <a:pPr algn="ctr"/>
              <a:r>
                <a:rPr lang="en-US" dirty="0">
                  <a:latin typeface="Arial" panose="020B0604020202020204" pitchFamily="34" charset="0"/>
                  <a:cs typeface="Arial" panose="020B0604020202020204" pitchFamily="34" charset="0"/>
                </a:rPr>
                <a:t>Fermi energies (E</a:t>
              </a:r>
              <a:r>
                <a:rPr lang="en-US" baseline="-25000" dirty="0">
                  <a:latin typeface="Arial" panose="020B0604020202020204" pitchFamily="34" charset="0"/>
                  <a:cs typeface="Arial" panose="020B0604020202020204" pitchFamily="34" charset="0"/>
                </a:rPr>
                <a:t>F</a:t>
              </a:r>
              <a:r>
                <a:rPr lang="en-US" dirty="0">
                  <a:latin typeface="Arial" panose="020B0604020202020204" pitchFamily="34" charset="0"/>
                  <a:cs typeface="Arial" panose="020B0604020202020204" pitchFamily="34" charset="0"/>
                </a:rPr>
                <a:t>) where defect transitions from one stable charge state (q</a:t>
              </a:r>
              <a:r>
                <a:rPr lang="en-US" baseline="-25000" dirty="0">
                  <a:latin typeface="Arial" panose="020B0604020202020204" pitchFamily="34" charset="0"/>
                  <a:cs typeface="Arial" panose="020B0604020202020204" pitchFamily="34" charset="0"/>
                </a:rPr>
                <a:t>1</a:t>
              </a:r>
              <a:r>
                <a:rPr lang="en-US" dirty="0">
                  <a:latin typeface="Arial" panose="020B0604020202020204" pitchFamily="34" charset="0"/>
                  <a:cs typeface="Arial" panose="020B0604020202020204" pitchFamily="34" charset="0"/>
                </a:rPr>
                <a:t>) to another (q</a:t>
              </a:r>
              <a:r>
                <a:rPr lang="en-US" baseline="-25000" dirty="0">
                  <a:latin typeface="Arial" panose="020B0604020202020204" pitchFamily="34" charset="0"/>
                  <a:cs typeface="Arial" panose="020B0604020202020204" pitchFamily="34" charset="0"/>
                </a:rPr>
                <a:t>2</a:t>
              </a:r>
              <a:r>
                <a:rPr lang="en-US" dirty="0">
                  <a:latin typeface="Arial" panose="020B0604020202020204" pitchFamily="34" charset="0"/>
                  <a:cs typeface="Arial" panose="020B0604020202020204" pitchFamily="34" charset="0"/>
                </a:rPr>
                <a:t>)</a:t>
              </a:r>
            </a:p>
          </p:txBody>
        </p:sp>
      </p:grpSp>
      <p:grpSp>
        <p:nvGrpSpPr>
          <p:cNvPr id="69" name="Group 68">
            <a:extLst>
              <a:ext uri="{FF2B5EF4-FFF2-40B4-BE49-F238E27FC236}">
                <a16:creationId xmlns:a16="http://schemas.microsoft.com/office/drawing/2014/main" id="{5E15A40D-5EAB-4A4C-9612-67331EEA192B}"/>
              </a:ext>
            </a:extLst>
          </p:cNvPr>
          <p:cNvGrpSpPr/>
          <p:nvPr/>
        </p:nvGrpSpPr>
        <p:grpSpPr>
          <a:xfrm>
            <a:off x="6279000" y="3066832"/>
            <a:ext cx="5236749" cy="830997"/>
            <a:chOff x="3311207" y="3259338"/>
            <a:chExt cx="5236749" cy="830997"/>
          </a:xfrm>
        </p:grpSpPr>
        <p:sp>
          <p:nvSpPr>
            <p:cNvPr id="70" name="TextBox 69">
              <a:extLst>
                <a:ext uri="{FF2B5EF4-FFF2-40B4-BE49-F238E27FC236}">
                  <a16:creationId xmlns:a16="http://schemas.microsoft.com/office/drawing/2014/main" id="{D73F390B-5CF3-424B-B1BB-A21795950FFB}"/>
                </a:ext>
              </a:extLst>
            </p:cNvPr>
            <p:cNvSpPr txBox="1"/>
            <p:nvPr/>
          </p:nvSpPr>
          <p:spPr>
            <a:xfrm>
              <a:off x="3311207" y="3259338"/>
              <a:ext cx="2448314" cy="830997"/>
            </a:xfrm>
            <a:prstGeom prst="rect">
              <a:avLst/>
            </a:prstGeom>
            <a:noFill/>
          </p:spPr>
          <p:txBody>
            <a:bodyPr wrap="square" rtlCol="0">
              <a:spAutoFit/>
            </a:bodyPr>
            <a:lstStyle/>
            <a:p>
              <a:pPr algn="ctr"/>
              <a:r>
                <a:rPr lang="en-US" sz="2400" dirty="0">
                  <a:solidFill>
                    <a:srgbClr val="FF0000"/>
                  </a:solidFill>
                  <a:latin typeface="Arial" panose="020B0604020202020204" pitchFamily="34" charset="0"/>
                  <a:cs typeface="Arial" panose="020B0604020202020204" pitchFamily="34" charset="0"/>
                </a:rPr>
                <a:t>Expensive DFT Computation</a:t>
              </a:r>
            </a:p>
          </p:txBody>
        </p:sp>
        <p:sp>
          <p:nvSpPr>
            <p:cNvPr id="71" name="TextBox 70">
              <a:extLst>
                <a:ext uri="{FF2B5EF4-FFF2-40B4-BE49-F238E27FC236}">
                  <a16:creationId xmlns:a16="http://schemas.microsoft.com/office/drawing/2014/main" id="{10278C55-1666-854C-936E-4E5E7187CBFF}"/>
                </a:ext>
              </a:extLst>
            </p:cNvPr>
            <p:cNvSpPr txBox="1"/>
            <p:nvPr/>
          </p:nvSpPr>
          <p:spPr>
            <a:xfrm>
              <a:off x="6438961" y="3259338"/>
              <a:ext cx="2108995" cy="830997"/>
            </a:xfrm>
            <a:prstGeom prst="rect">
              <a:avLst/>
            </a:prstGeom>
            <a:noFill/>
          </p:spPr>
          <p:txBody>
            <a:bodyPr wrap="square" rtlCol="0">
              <a:spAutoFit/>
            </a:bodyPr>
            <a:lstStyle/>
            <a:p>
              <a:pPr algn="ctr"/>
              <a:r>
                <a:rPr lang="en-US" sz="2400" dirty="0">
                  <a:solidFill>
                    <a:srgbClr val="0432FF"/>
                  </a:solidFill>
                  <a:latin typeface="Arial" panose="020B0604020202020204" pitchFamily="34" charset="0"/>
                  <a:cs typeface="Arial" panose="020B0604020202020204" pitchFamily="34" charset="0"/>
                </a:rPr>
                <a:t>ML prediction On-demand</a:t>
              </a:r>
            </a:p>
          </p:txBody>
        </p:sp>
      </p:grpSp>
      <p:grpSp>
        <p:nvGrpSpPr>
          <p:cNvPr id="3" name="Group 2">
            <a:extLst>
              <a:ext uri="{FF2B5EF4-FFF2-40B4-BE49-F238E27FC236}">
                <a16:creationId xmlns:a16="http://schemas.microsoft.com/office/drawing/2014/main" id="{00E66F60-417E-D046-9BCF-87824BC77F21}"/>
              </a:ext>
            </a:extLst>
          </p:cNvPr>
          <p:cNvGrpSpPr/>
          <p:nvPr/>
        </p:nvGrpSpPr>
        <p:grpSpPr>
          <a:xfrm>
            <a:off x="3310077" y="2904272"/>
            <a:ext cx="8632076" cy="3834618"/>
            <a:chOff x="3310077" y="2904272"/>
            <a:chExt cx="8632076" cy="3834618"/>
          </a:xfrm>
        </p:grpSpPr>
        <p:grpSp>
          <p:nvGrpSpPr>
            <p:cNvPr id="63" name="Group 62">
              <a:extLst>
                <a:ext uri="{FF2B5EF4-FFF2-40B4-BE49-F238E27FC236}">
                  <a16:creationId xmlns:a16="http://schemas.microsoft.com/office/drawing/2014/main" id="{488D3437-D22D-2D42-B6AC-5B04E090A99B}"/>
                </a:ext>
              </a:extLst>
            </p:cNvPr>
            <p:cNvGrpSpPr/>
            <p:nvPr/>
          </p:nvGrpSpPr>
          <p:grpSpPr>
            <a:xfrm>
              <a:off x="3310077" y="2904272"/>
              <a:ext cx="8622473" cy="3542960"/>
              <a:chOff x="342284" y="3096778"/>
              <a:chExt cx="8622473" cy="3542960"/>
            </a:xfrm>
          </p:grpSpPr>
          <p:sp>
            <p:nvSpPr>
              <p:cNvPr id="64" name="TextBox 63">
                <a:extLst>
                  <a:ext uri="{FF2B5EF4-FFF2-40B4-BE49-F238E27FC236}">
                    <a16:creationId xmlns:a16="http://schemas.microsoft.com/office/drawing/2014/main" id="{5904DBE6-F4F7-5547-B376-673DDEC3AEC0}"/>
                  </a:ext>
                </a:extLst>
              </p:cNvPr>
              <p:cNvSpPr txBox="1"/>
              <p:nvPr/>
            </p:nvSpPr>
            <p:spPr>
              <a:xfrm>
                <a:off x="342284" y="4392969"/>
                <a:ext cx="2400300" cy="2246769"/>
              </a:xfrm>
              <a:prstGeom prst="rect">
                <a:avLst/>
              </a:prstGeom>
              <a:noFill/>
              <a:ln>
                <a:solidFill>
                  <a:schemeClr val="bg1">
                    <a:lumMod val="50000"/>
                  </a:schemeClr>
                </a:solidFill>
              </a:ln>
            </p:spPr>
            <p:txBody>
              <a:bodyPr wrap="square" rtlCol="0">
                <a:spAutoFit/>
              </a:bodyPr>
              <a:lstStyle/>
              <a:p>
                <a:pPr algn="ctr">
                  <a:defRPr sz="3200" b="0">
                    <a:latin typeface="+mn-lt"/>
                    <a:ea typeface="+mn-ea"/>
                    <a:cs typeface="+mn-cs"/>
                    <a:sym typeface="Helvetica Neue Medium"/>
                  </a:defRPr>
                </a:pPr>
                <a:r>
                  <a:rPr lang="en-US" sz="2400" dirty="0">
                    <a:latin typeface="Arial" panose="020B0604020202020204" pitchFamily="34" charset="0"/>
                    <a:cs typeface="Arial" panose="020B0604020202020204" pitchFamily="34" charset="0"/>
                  </a:rPr>
                  <a:t>Descriptors (X)</a:t>
                </a:r>
              </a:p>
              <a:p>
                <a:pPr algn="ctr">
                  <a:defRPr sz="1600" b="0">
                    <a:latin typeface="+mn-lt"/>
                    <a:ea typeface="+mn-ea"/>
                    <a:cs typeface="+mn-cs"/>
                    <a:sym typeface="Helvetica Neue Medium"/>
                  </a:defRPr>
                </a:pPr>
                <a:endParaRPr lang="en-US" sz="800" dirty="0">
                  <a:latin typeface="Arial" panose="020B0604020202020204" pitchFamily="34" charset="0"/>
                  <a:cs typeface="Arial" panose="020B0604020202020204" pitchFamily="34" charset="0"/>
                </a:endParaRPr>
              </a:p>
              <a:p>
                <a:pPr marL="330387" indent="-312528">
                  <a:buClr>
                    <a:srgbClr val="000000"/>
                  </a:buClr>
                  <a:buSzPct val="145000"/>
                  <a:buChar char="•"/>
                  <a:defRPr b="0">
                    <a:latin typeface="+mn-lt"/>
                    <a:ea typeface="+mn-ea"/>
                    <a:cs typeface="+mn-cs"/>
                    <a:sym typeface="Helvetica Neue Medium"/>
                  </a:defRPr>
                </a:pPr>
                <a:r>
                  <a:rPr lang="en-US" dirty="0">
                    <a:latin typeface="Arial" panose="020B0604020202020204" pitchFamily="34" charset="0"/>
                    <a:cs typeface="Arial" panose="020B0604020202020204" pitchFamily="34" charset="0"/>
                  </a:rPr>
                  <a:t>Elemental properties</a:t>
                </a:r>
              </a:p>
              <a:p>
                <a:pPr marL="330387" indent="-312528">
                  <a:buClr>
                    <a:srgbClr val="000000"/>
                  </a:buClr>
                  <a:buSzPct val="145000"/>
                  <a:buChar char="•"/>
                  <a:defRPr b="0">
                    <a:latin typeface="+mn-lt"/>
                    <a:ea typeface="+mn-ea"/>
                    <a:cs typeface="+mn-cs"/>
                    <a:sym typeface="Helvetica Neue Medium"/>
                  </a:defRPr>
                </a:pPr>
                <a:r>
                  <a:rPr lang="en-US" dirty="0">
                    <a:latin typeface="Arial" panose="020B0604020202020204" pitchFamily="34" charset="0"/>
                    <a:cs typeface="Arial" panose="020B0604020202020204" pitchFamily="34" charset="0"/>
                  </a:rPr>
                  <a:t>Coordination environment</a:t>
                </a:r>
              </a:p>
              <a:p>
                <a:pPr marL="330387" indent="-312528">
                  <a:buClr>
                    <a:srgbClr val="000000"/>
                  </a:buClr>
                  <a:buSzPct val="145000"/>
                  <a:buChar char="•"/>
                  <a:defRPr b="0">
                    <a:latin typeface="+mn-lt"/>
                    <a:ea typeface="+mn-ea"/>
                    <a:cs typeface="+mn-cs"/>
                    <a:sym typeface="Helvetica Neue Medium"/>
                  </a:defRPr>
                </a:pPr>
                <a:r>
                  <a:rPr lang="en-US" dirty="0">
                    <a:latin typeface="Arial" panose="020B0604020202020204" pitchFamily="34" charset="0"/>
                    <a:cs typeface="Arial" panose="020B0604020202020204" pitchFamily="34" charset="0"/>
                  </a:rPr>
                  <a:t>Unit cell defect calculations</a:t>
                </a:r>
              </a:p>
            </p:txBody>
          </p:sp>
          <p:cxnSp>
            <p:nvCxnSpPr>
              <p:cNvPr id="65" name="Straight Arrow Connector 64">
                <a:extLst>
                  <a:ext uri="{FF2B5EF4-FFF2-40B4-BE49-F238E27FC236}">
                    <a16:creationId xmlns:a16="http://schemas.microsoft.com/office/drawing/2014/main" id="{EE610A68-3D60-984F-8977-599F545EC858}"/>
                  </a:ext>
                </a:extLst>
              </p:cNvPr>
              <p:cNvCxnSpPr>
                <a:cxnSpLocks/>
              </p:cNvCxnSpPr>
              <p:nvPr/>
            </p:nvCxnSpPr>
            <p:spPr>
              <a:xfrm flipH="1">
                <a:off x="1535257" y="3278025"/>
                <a:ext cx="1" cy="1023013"/>
              </a:xfrm>
              <a:prstGeom prst="straightConnector1">
                <a:avLst/>
              </a:prstGeom>
              <a:ln w="50800">
                <a:solidFill>
                  <a:schemeClr val="tx1">
                    <a:lumMod val="65000"/>
                    <a:lumOff val="35000"/>
                  </a:schemeClr>
                </a:solidFill>
                <a:tailEnd type="stealth"/>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6E46252D-F7F4-584E-A787-056A0395DDD5}"/>
                  </a:ext>
                </a:extLst>
              </p:cNvPr>
              <p:cNvCxnSpPr>
                <a:cxnSpLocks/>
              </p:cNvCxnSpPr>
              <p:nvPr/>
            </p:nvCxnSpPr>
            <p:spPr>
              <a:xfrm>
                <a:off x="2742584" y="5028519"/>
                <a:ext cx="568623" cy="0"/>
              </a:xfrm>
              <a:prstGeom prst="straightConnector1">
                <a:avLst/>
              </a:prstGeom>
              <a:ln w="50800">
                <a:solidFill>
                  <a:schemeClr val="tx1">
                    <a:lumMod val="65000"/>
                    <a:lumOff val="35000"/>
                  </a:schemeClr>
                </a:solidFill>
                <a:tailEnd type="stealth"/>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57A985A5-8D77-E545-8105-670EE8E6B0AB}"/>
                  </a:ext>
                </a:extLst>
              </p:cNvPr>
              <p:cNvCxnSpPr>
                <a:cxnSpLocks/>
              </p:cNvCxnSpPr>
              <p:nvPr/>
            </p:nvCxnSpPr>
            <p:spPr>
              <a:xfrm flipV="1">
                <a:off x="6128958" y="3096778"/>
                <a:ext cx="0" cy="1154596"/>
              </a:xfrm>
              <a:prstGeom prst="straightConnector1">
                <a:avLst/>
              </a:prstGeom>
              <a:ln w="50800">
                <a:solidFill>
                  <a:schemeClr val="tx1">
                    <a:lumMod val="65000"/>
                    <a:lumOff val="35000"/>
                  </a:schemeClr>
                </a:solidFill>
                <a:headEnd type="none"/>
                <a:tailEnd type="stealth"/>
              </a:ln>
            </p:spPr>
            <p:style>
              <a:lnRef idx="1">
                <a:schemeClr val="accent1"/>
              </a:lnRef>
              <a:fillRef idx="0">
                <a:schemeClr val="accent1"/>
              </a:fillRef>
              <a:effectRef idx="0">
                <a:schemeClr val="accent1"/>
              </a:effectRef>
              <a:fontRef idx="minor">
                <a:schemeClr val="tx1"/>
              </a:fontRef>
            </p:style>
          </p:cxnSp>
          <p:sp>
            <p:nvSpPr>
              <p:cNvPr id="68" name="Rounded Rectangle 67">
                <a:extLst>
                  <a:ext uri="{FF2B5EF4-FFF2-40B4-BE49-F238E27FC236}">
                    <a16:creationId xmlns:a16="http://schemas.microsoft.com/office/drawing/2014/main" id="{668838CA-791C-164A-8598-78A05B24E733}"/>
                  </a:ext>
                </a:extLst>
              </p:cNvPr>
              <p:cNvSpPr/>
              <p:nvPr/>
            </p:nvSpPr>
            <p:spPr>
              <a:xfrm>
                <a:off x="3293159" y="4238970"/>
                <a:ext cx="5671598" cy="1508760"/>
              </a:xfrm>
              <a:prstGeom prst="roundRect">
                <a:avLst/>
              </a:prstGeom>
              <a:solidFill>
                <a:schemeClr val="bg1">
                  <a:lumMod val="85000"/>
                  <a:alpha val="50000"/>
                </a:schemeClr>
              </a:solidFill>
              <a:ln w="254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2400" b="1" dirty="0">
                    <a:solidFill>
                      <a:schemeClr val="tx1"/>
                    </a:solidFill>
                    <a:latin typeface="Arial" panose="020B0604020202020204" pitchFamily="34" charset="0"/>
                    <a:cs typeface="Arial" panose="020B0604020202020204" pitchFamily="34" charset="0"/>
                  </a:rPr>
                  <a:t>Machine Learning</a:t>
                </a:r>
              </a:p>
              <a:p>
                <a:pPr algn="ctr"/>
                <a:endParaRPr lang="en-US" sz="600" dirty="0">
                  <a:solidFill>
                    <a:schemeClr val="tx1"/>
                  </a:solidFill>
                  <a:latin typeface="Arial" panose="020B0604020202020204" pitchFamily="34" charset="0"/>
                  <a:cs typeface="Arial" panose="020B0604020202020204" pitchFamily="34" charset="0"/>
                </a:endParaRPr>
              </a:p>
              <a:p>
                <a:pPr marL="214313" indent="-214313">
                  <a:buFont typeface="Arial" panose="020B0604020202020204" pitchFamily="34" charset="0"/>
                  <a:buChar char="•"/>
                </a:pPr>
                <a:endParaRPr lang="en-US" sz="600" dirty="0">
                  <a:solidFill>
                    <a:schemeClr val="tx1"/>
                  </a:solidFill>
                  <a:latin typeface="Arial" panose="020B0604020202020204" pitchFamily="34" charset="0"/>
                  <a:cs typeface="Arial" panose="020B0604020202020204" pitchFamily="34" charset="0"/>
                </a:endParaRPr>
              </a:p>
              <a:p>
                <a:pPr marL="214313" indent="-214313">
                  <a:buFont typeface="Arial" panose="020B0604020202020204" pitchFamily="34" charset="0"/>
                  <a:buChar char="•"/>
                </a:pPr>
                <a:r>
                  <a:rPr lang="en-US" dirty="0">
                    <a:solidFill>
                      <a:schemeClr val="tx1"/>
                    </a:solidFill>
                    <a:latin typeface="Arial" panose="020B0604020202020204" pitchFamily="34" charset="0"/>
                    <a:cs typeface="Arial" panose="020B0604020202020204" pitchFamily="34" charset="0"/>
                  </a:rPr>
                  <a:t>Linear correlation coefficients between X and P</a:t>
                </a:r>
                <a:endParaRPr lang="en-US" baseline="-25000" dirty="0">
                  <a:solidFill>
                    <a:schemeClr val="tx1"/>
                  </a:solidFill>
                  <a:latin typeface="Arial" panose="020B0604020202020204" pitchFamily="34" charset="0"/>
                  <a:cs typeface="Arial" panose="020B0604020202020204" pitchFamily="34" charset="0"/>
                </a:endParaRPr>
              </a:p>
              <a:p>
                <a:endParaRPr lang="en-US" sz="900" dirty="0">
                  <a:solidFill>
                    <a:schemeClr val="tx1"/>
                  </a:solidFill>
                  <a:latin typeface="Arial" panose="020B0604020202020204" pitchFamily="34" charset="0"/>
                  <a:cs typeface="Arial" panose="020B0604020202020204" pitchFamily="34" charset="0"/>
                </a:endParaRPr>
              </a:p>
              <a:p>
                <a:pPr marL="214313" indent="-214313">
                  <a:buFont typeface="Arial" panose="020B0604020202020204" pitchFamily="34" charset="0"/>
                  <a:buChar char="•"/>
                </a:pPr>
                <a:r>
                  <a:rPr lang="en-US" dirty="0">
                    <a:solidFill>
                      <a:schemeClr val="tx1"/>
                    </a:solidFill>
                    <a:latin typeface="Arial" panose="020B0604020202020204" pitchFamily="34" charset="0"/>
                    <a:cs typeface="Arial" panose="020B0604020202020204" pitchFamily="34" charset="0"/>
                  </a:rPr>
                  <a:t>Regression (</a:t>
                </a:r>
                <a:r>
                  <a:rPr lang="en-US" dirty="0" err="1">
                    <a:solidFill>
                      <a:schemeClr val="tx1"/>
                    </a:solidFill>
                    <a:latin typeface="Arial" panose="020B0604020202020204" pitchFamily="34" charset="0"/>
                    <a:cs typeface="Arial" panose="020B0604020202020204" pitchFamily="34" charset="0"/>
                  </a:rPr>
                  <a:t>eg.</a:t>
                </a:r>
                <a:r>
                  <a:rPr lang="en-US" dirty="0">
                    <a:solidFill>
                      <a:schemeClr val="tx1"/>
                    </a:solidFill>
                    <a:latin typeface="Arial" panose="020B0604020202020204" pitchFamily="34" charset="0"/>
                    <a:cs typeface="Arial" panose="020B0604020202020204" pitchFamily="34" charset="0"/>
                  </a:rPr>
                  <a:t> random forest) model </a:t>
                </a:r>
                <a:r>
                  <a:rPr lang="en-US" dirty="0">
                    <a:solidFill>
                      <a:schemeClr val="tx1"/>
                    </a:solidFill>
                    <a:latin typeface="Arial" panose="020B0604020202020204" pitchFamily="34" charset="0"/>
                    <a:cs typeface="Arial" panose="020B0604020202020204" pitchFamily="34" charset="0"/>
                    <a:sym typeface="Wingdings" pitchFamily="2" charset="2"/>
                  </a:rPr>
                  <a:t> </a:t>
                </a:r>
                <a:r>
                  <a:rPr lang="en-US" dirty="0">
                    <a:solidFill>
                      <a:schemeClr val="tx1"/>
                    </a:solidFill>
                    <a:latin typeface="Arial" panose="020B0604020202020204" pitchFamily="34" charset="0"/>
                    <a:cs typeface="Arial" panose="020B0604020202020204" pitchFamily="34" charset="0"/>
                  </a:rPr>
                  <a:t>P = f(X) </a:t>
                </a:r>
              </a:p>
            </p:txBody>
          </p:sp>
        </p:grpSp>
        <p:sp>
          <p:nvSpPr>
            <p:cNvPr id="25" name="TextBox 24">
              <a:extLst>
                <a:ext uri="{FF2B5EF4-FFF2-40B4-BE49-F238E27FC236}">
                  <a16:creationId xmlns:a16="http://schemas.microsoft.com/office/drawing/2014/main" id="{295B389B-82CA-5E46-A509-1E4A509F075F}"/>
                </a:ext>
              </a:extLst>
            </p:cNvPr>
            <p:cNvSpPr txBox="1"/>
            <p:nvPr/>
          </p:nvSpPr>
          <p:spPr>
            <a:xfrm>
              <a:off x="6260951" y="5815560"/>
              <a:ext cx="5681202" cy="923330"/>
            </a:xfrm>
            <a:prstGeom prst="rect">
              <a:avLst/>
            </a:prstGeom>
            <a:noFill/>
            <a:ln>
              <a:solidFill>
                <a:schemeClr val="tx1"/>
              </a:solidFill>
            </a:ln>
          </p:spPr>
          <p:txBody>
            <a:bodyPr wrap="square" rtlCol="0">
              <a:spAutoFit/>
            </a:bodyPr>
            <a:lstStyle/>
            <a:p>
              <a:pPr algn="ctr"/>
              <a:r>
                <a:rPr lang="en-US" dirty="0"/>
                <a:t>Main DFT output: Defect formation energy (enthalpy) and charge transition level (the chemical potential at which a defect changes charge state)</a:t>
              </a:r>
            </a:p>
          </p:txBody>
        </p:sp>
      </p:grpSp>
    </p:spTree>
    <p:extLst>
      <p:ext uri="{BB962C8B-B14F-4D97-AF65-F5344CB8AC3E}">
        <p14:creationId xmlns:p14="http://schemas.microsoft.com/office/powerpoint/2010/main" val="382870105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blinds(horizontal)">
                                      <p:cBhvr>
                                        <p:cTn id="7" dur="500"/>
                                        <p:tgtEl>
                                          <p:spTgt spid="5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nodeType="clickEffect">
                                  <p:stCondLst>
                                    <p:cond delay="0"/>
                                  </p:stCondLst>
                                  <p:childTnLst>
                                    <p:animEffect transition="out" filter="dissolve">
                                      <p:cBhvr>
                                        <p:cTn id="11" dur="500"/>
                                        <p:tgtEl>
                                          <p:spTgt spid="56"/>
                                        </p:tgtEl>
                                      </p:cBhvr>
                                    </p:animEffect>
                                    <p:set>
                                      <p:cBhvr>
                                        <p:cTn id="12" dur="1" fill="hold">
                                          <p:stCondLst>
                                            <p:cond delay="499"/>
                                          </p:stCondLst>
                                        </p:cTn>
                                        <p:tgtEl>
                                          <p:spTgt spid="56"/>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2">
            <a:extLst>
              <a:ext uri="{FF2B5EF4-FFF2-40B4-BE49-F238E27FC236}">
                <a16:creationId xmlns:a16="http://schemas.microsoft.com/office/drawing/2014/main" id="{B1D4329B-F980-A940-B461-79A70B2C5246}"/>
              </a:ext>
            </a:extLst>
          </p:cNvPr>
          <p:cNvSpPr>
            <a:spLocks noGrp="1"/>
          </p:cNvSpPr>
          <p:nvPr>
            <p:ph type="title"/>
          </p:nvPr>
        </p:nvSpPr>
        <p:spPr>
          <a:xfrm>
            <a:off x="312821" y="168442"/>
            <a:ext cx="11879179" cy="671079"/>
          </a:xfrm>
        </p:spPr>
        <p:txBody>
          <a:bodyPr/>
          <a:lstStyle/>
          <a:p>
            <a:pPr algn="ctr"/>
            <a:r>
              <a:rPr lang="en-US" sz="3600" dirty="0">
                <a:solidFill>
                  <a:srgbClr val="000000"/>
                </a:solidFill>
                <a:latin typeface="Helvetica" pitchFamily="2" charset="0"/>
              </a:rPr>
              <a:t>DFT Dataset for Machine Learning</a:t>
            </a:r>
            <a:endParaRPr lang="en-US" sz="3600" baseline="-25000" dirty="0">
              <a:solidFill>
                <a:srgbClr val="000000"/>
              </a:solidFill>
              <a:latin typeface="Arial" panose="020B0604020202020204" pitchFamily="34" charset="0"/>
              <a:ea typeface="Helvetica" charset="0"/>
              <a:cs typeface="Arial" panose="020B0604020202020204" pitchFamily="34" charset="0"/>
            </a:endParaRPr>
          </a:p>
        </p:txBody>
      </p:sp>
      <p:graphicFrame>
        <p:nvGraphicFramePr>
          <p:cNvPr id="3" name="Table 2">
            <a:extLst>
              <a:ext uri="{FF2B5EF4-FFF2-40B4-BE49-F238E27FC236}">
                <a16:creationId xmlns:a16="http://schemas.microsoft.com/office/drawing/2014/main" id="{F91F7A75-A8F7-B241-B117-A69EFB0981C1}"/>
              </a:ext>
            </a:extLst>
          </p:cNvPr>
          <p:cNvGraphicFramePr>
            <a:graphicFrameLocks noGrp="1"/>
          </p:cNvGraphicFramePr>
          <p:nvPr>
            <p:extLst>
              <p:ext uri="{D42A27DB-BD31-4B8C-83A1-F6EECF244321}">
                <p14:modId xmlns:p14="http://schemas.microsoft.com/office/powerpoint/2010/main" val="2508592000"/>
              </p:ext>
            </p:extLst>
          </p:nvPr>
        </p:nvGraphicFramePr>
        <p:xfrm>
          <a:off x="527408" y="974561"/>
          <a:ext cx="11137182" cy="4248735"/>
        </p:xfrm>
        <a:graphic>
          <a:graphicData uri="http://schemas.openxmlformats.org/drawingml/2006/table">
            <a:tbl>
              <a:tblPr>
                <a:tableStyleId>{5C22544A-7EE6-4342-B048-85BDC9FD1C3A}</a:tableStyleId>
              </a:tblPr>
              <a:tblGrid>
                <a:gridCol w="812728">
                  <a:extLst>
                    <a:ext uri="{9D8B030D-6E8A-4147-A177-3AD203B41FA5}">
                      <a16:colId xmlns:a16="http://schemas.microsoft.com/office/drawing/2014/main" val="1235927485"/>
                    </a:ext>
                  </a:extLst>
                </a:gridCol>
                <a:gridCol w="1095574">
                  <a:extLst>
                    <a:ext uri="{9D8B030D-6E8A-4147-A177-3AD203B41FA5}">
                      <a16:colId xmlns:a16="http://schemas.microsoft.com/office/drawing/2014/main" val="641023635"/>
                    </a:ext>
                  </a:extLst>
                </a:gridCol>
                <a:gridCol w="825894">
                  <a:extLst>
                    <a:ext uri="{9D8B030D-6E8A-4147-A177-3AD203B41FA5}">
                      <a16:colId xmlns:a16="http://schemas.microsoft.com/office/drawing/2014/main" val="3347124157"/>
                    </a:ext>
                  </a:extLst>
                </a:gridCol>
                <a:gridCol w="1151984">
                  <a:extLst>
                    <a:ext uri="{9D8B030D-6E8A-4147-A177-3AD203B41FA5}">
                      <a16:colId xmlns:a16="http://schemas.microsoft.com/office/drawing/2014/main" val="1580476599"/>
                    </a:ext>
                  </a:extLst>
                </a:gridCol>
                <a:gridCol w="1157274">
                  <a:extLst>
                    <a:ext uri="{9D8B030D-6E8A-4147-A177-3AD203B41FA5}">
                      <a16:colId xmlns:a16="http://schemas.microsoft.com/office/drawing/2014/main" val="2087476122"/>
                    </a:ext>
                  </a:extLst>
                </a:gridCol>
                <a:gridCol w="1157274">
                  <a:extLst>
                    <a:ext uri="{9D8B030D-6E8A-4147-A177-3AD203B41FA5}">
                      <a16:colId xmlns:a16="http://schemas.microsoft.com/office/drawing/2014/main" val="3858880623"/>
                    </a:ext>
                  </a:extLst>
                </a:gridCol>
                <a:gridCol w="946093">
                  <a:extLst>
                    <a:ext uri="{9D8B030D-6E8A-4147-A177-3AD203B41FA5}">
                      <a16:colId xmlns:a16="http://schemas.microsoft.com/office/drawing/2014/main" val="4110709490"/>
                    </a:ext>
                  </a:extLst>
                </a:gridCol>
                <a:gridCol w="849537">
                  <a:extLst>
                    <a:ext uri="{9D8B030D-6E8A-4147-A177-3AD203B41FA5}">
                      <a16:colId xmlns:a16="http://schemas.microsoft.com/office/drawing/2014/main" val="1391531814"/>
                    </a:ext>
                  </a:extLst>
                </a:gridCol>
                <a:gridCol w="785206">
                  <a:extLst>
                    <a:ext uri="{9D8B030D-6E8A-4147-A177-3AD203B41FA5}">
                      <a16:colId xmlns:a16="http://schemas.microsoft.com/office/drawing/2014/main" val="2912613703"/>
                    </a:ext>
                  </a:extLst>
                </a:gridCol>
                <a:gridCol w="785206">
                  <a:extLst>
                    <a:ext uri="{9D8B030D-6E8A-4147-A177-3AD203B41FA5}">
                      <a16:colId xmlns:a16="http://schemas.microsoft.com/office/drawing/2014/main" val="945042314"/>
                    </a:ext>
                  </a:extLst>
                </a:gridCol>
                <a:gridCol w="785206">
                  <a:extLst>
                    <a:ext uri="{9D8B030D-6E8A-4147-A177-3AD203B41FA5}">
                      <a16:colId xmlns:a16="http://schemas.microsoft.com/office/drawing/2014/main" val="481308873"/>
                    </a:ext>
                  </a:extLst>
                </a:gridCol>
                <a:gridCol w="785206">
                  <a:extLst>
                    <a:ext uri="{9D8B030D-6E8A-4147-A177-3AD203B41FA5}">
                      <a16:colId xmlns:a16="http://schemas.microsoft.com/office/drawing/2014/main" val="3432531191"/>
                    </a:ext>
                  </a:extLst>
                </a:gridCol>
              </a:tblGrid>
              <a:tr h="170130">
                <a:tc>
                  <a:txBody>
                    <a:bodyPr/>
                    <a:lstStyle/>
                    <a:p>
                      <a:pPr algn="ctr" fontAlgn="b"/>
                      <a:r>
                        <a:rPr lang="en-US" sz="1200" b="1" i="0" u="none" strike="noStrike" dirty="0" err="1">
                          <a:solidFill>
                            <a:srgbClr val="000000"/>
                          </a:solidFill>
                          <a:effectLst/>
                          <a:latin typeface="Arial" panose="020B0604020202020204" pitchFamily="34" charset="0"/>
                          <a:cs typeface="Arial" panose="020B0604020202020204" pitchFamily="34" charset="0"/>
                        </a:rPr>
                        <a:t>CdX</a:t>
                      </a:r>
                      <a:endParaRPr lang="en-US" sz="1200" b="1"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ctr" fontAlgn="b"/>
                      <a:r>
                        <a:rPr lang="en-US" sz="1200" b="1" i="0" u="none" strike="noStrike" dirty="0">
                          <a:solidFill>
                            <a:srgbClr val="000000"/>
                          </a:solidFill>
                          <a:effectLst/>
                          <a:latin typeface="Arial" panose="020B0604020202020204" pitchFamily="34" charset="0"/>
                          <a:cs typeface="Arial" panose="020B0604020202020204" pitchFamily="34" charset="0"/>
                        </a:rPr>
                        <a:t>Doping Site</a:t>
                      </a:r>
                    </a:p>
                  </a:txBody>
                  <a:tcPr marL="9525" marR="9525" marT="9525" marB="0" anchor="b"/>
                </a:tc>
                <a:tc>
                  <a:txBody>
                    <a:bodyPr/>
                    <a:lstStyle/>
                    <a:p>
                      <a:pPr algn="ctr" fontAlgn="b"/>
                      <a:r>
                        <a:rPr lang="en-US" sz="1200" b="1" i="0" u="none" strike="noStrike" dirty="0">
                          <a:solidFill>
                            <a:srgbClr val="000000"/>
                          </a:solidFill>
                          <a:effectLst/>
                          <a:latin typeface="Arial" panose="020B0604020202020204" pitchFamily="34" charset="0"/>
                          <a:cs typeface="Arial" panose="020B0604020202020204" pitchFamily="34" charset="0"/>
                        </a:rPr>
                        <a:t>M</a:t>
                      </a:r>
                    </a:p>
                  </a:txBody>
                  <a:tcPr marL="9525" marR="9525" marT="9525" marB="0" anchor="b"/>
                </a:tc>
                <a:tc>
                  <a:txBody>
                    <a:bodyPr/>
                    <a:lstStyle/>
                    <a:p>
                      <a:pPr algn="ctr" fontAlgn="b"/>
                      <a:r>
                        <a:rPr lang="en-US" sz="1200" b="1" i="0" u="none" strike="noStrike">
                          <a:solidFill>
                            <a:srgbClr val="000000"/>
                          </a:solidFill>
                          <a:effectLst/>
                          <a:latin typeface="Arial" panose="020B0604020202020204" pitchFamily="34" charset="0"/>
                          <a:cs typeface="Arial" panose="020B0604020202020204" pitchFamily="34" charset="0"/>
                        </a:rPr>
                        <a:t>∆H(Cd-rich)</a:t>
                      </a:r>
                    </a:p>
                  </a:txBody>
                  <a:tcPr marL="9525" marR="9525" marT="9525" marB="0" anchor="b"/>
                </a:tc>
                <a:tc>
                  <a:txBody>
                    <a:bodyPr/>
                    <a:lstStyle/>
                    <a:p>
                      <a:pPr algn="ctr" fontAlgn="b"/>
                      <a:r>
                        <a:rPr lang="en-US" sz="1200" b="1" i="0" u="none" strike="noStrike" dirty="0">
                          <a:solidFill>
                            <a:srgbClr val="000000"/>
                          </a:solidFill>
                          <a:effectLst/>
                          <a:latin typeface="Arial" panose="020B0604020202020204" pitchFamily="34" charset="0"/>
                          <a:cs typeface="Arial" panose="020B0604020202020204" pitchFamily="34" charset="0"/>
                        </a:rPr>
                        <a:t>∆H(Mod)</a:t>
                      </a:r>
                    </a:p>
                  </a:txBody>
                  <a:tcPr marL="9525" marR="9525" marT="9525" marB="0" anchor="b"/>
                </a:tc>
                <a:tc>
                  <a:txBody>
                    <a:bodyPr/>
                    <a:lstStyle/>
                    <a:p>
                      <a:pPr algn="ctr" fontAlgn="b"/>
                      <a:r>
                        <a:rPr lang="en-US" sz="1200" b="1" i="0" u="none" strike="noStrike">
                          <a:solidFill>
                            <a:srgbClr val="000000"/>
                          </a:solidFill>
                          <a:effectLst/>
                          <a:latin typeface="Arial" panose="020B0604020202020204" pitchFamily="34" charset="0"/>
                          <a:cs typeface="Arial" panose="020B0604020202020204" pitchFamily="34" charset="0"/>
                        </a:rPr>
                        <a:t>∆H(Te-rich)</a:t>
                      </a:r>
                    </a:p>
                  </a:txBody>
                  <a:tcPr marL="9525" marR="9525" marT="9525" marB="0" anchor="b"/>
                </a:tc>
                <a:tc>
                  <a:txBody>
                    <a:bodyPr/>
                    <a:lstStyle/>
                    <a:p>
                      <a:pPr algn="ctr" fontAlgn="b"/>
                      <a:r>
                        <a:rPr lang="en-US" sz="1200" b="1" i="0" u="none" strike="noStrike">
                          <a:solidFill>
                            <a:srgbClr val="000000"/>
                          </a:solidFill>
                          <a:effectLst/>
                          <a:latin typeface="Arial" panose="020B0604020202020204" pitchFamily="34" charset="0"/>
                          <a:cs typeface="Arial" panose="020B0604020202020204" pitchFamily="34" charset="0"/>
                        </a:rPr>
                        <a:t>(+3/+2)</a:t>
                      </a:r>
                    </a:p>
                  </a:txBody>
                  <a:tcPr marL="9525" marR="9525" marT="9525" marB="0" anchor="b"/>
                </a:tc>
                <a:tc>
                  <a:txBody>
                    <a:bodyPr/>
                    <a:lstStyle/>
                    <a:p>
                      <a:pPr algn="ctr" fontAlgn="b"/>
                      <a:r>
                        <a:rPr lang="en-US" sz="1200" b="1" i="0" u="none" strike="noStrike">
                          <a:solidFill>
                            <a:srgbClr val="000000"/>
                          </a:solidFill>
                          <a:effectLst/>
                          <a:latin typeface="Arial" panose="020B0604020202020204" pitchFamily="34" charset="0"/>
                          <a:cs typeface="Arial" panose="020B0604020202020204" pitchFamily="34" charset="0"/>
                        </a:rPr>
                        <a:t>(+2/+1)</a:t>
                      </a:r>
                    </a:p>
                  </a:txBody>
                  <a:tcPr marL="9525" marR="9525" marT="9525" marB="0" anchor="b"/>
                </a:tc>
                <a:tc>
                  <a:txBody>
                    <a:bodyPr/>
                    <a:lstStyle/>
                    <a:p>
                      <a:pPr algn="ctr" fontAlgn="b"/>
                      <a:r>
                        <a:rPr lang="en-US" sz="1200" b="1" i="0" u="none" strike="noStrike">
                          <a:solidFill>
                            <a:srgbClr val="000000"/>
                          </a:solidFill>
                          <a:effectLst/>
                          <a:latin typeface="Arial" panose="020B0604020202020204" pitchFamily="34" charset="0"/>
                          <a:cs typeface="Arial" panose="020B0604020202020204" pitchFamily="34" charset="0"/>
                        </a:rPr>
                        <a:t>(+1/0)</a:t>
                      </a:r>
                    </a:p>
                  </a:txBody>
                  <a:tcPr marL="9525" marR="9525" marT="9525" marB="0" anchor="b"/>
                </a:tc>
                <a:tc>
                  <a:txBody>
                    <a:bodyPr/>
                    <a:lstStyle/>
                    <a:p>
                      <a:pPr algn="ctr" fontAlgn="b"/>
                      <a:r>
                        <a:rPr lang="en-US" sz="1200" b="1" i="0" u="none" strike="noStrike">
                          <a:solidFill>
                            <a:srgbClr val="000000"/>
                          </a:solidFill>
                          <a:effectLst/>
                          <a:latin typeface="Arial" panose="020B0604020202020204" pitchFamily="34" charset="0"/>
                          <a:cs typeface="Arial" panose="020B0604020202020204" pitchFamily="34" charset="0"/>
                        </a:rPr>
                        <a:t>(0/-1)</a:t>
                      </a:r>
                    </a:p>
                  </a:txBody>
                  <a:tcPr marL="9525" marR="9525" marT="9525" marB="0" anchor="b"/>
                </a:tc>
                <a:tc>
                  <a:txBody>
                    <a:bodyPr/>
                    <a:lstStyle/>
                    <a:p>
                      <a:pPr algn="ctr" fontAlgn="b"/>
                      <a:r>
                        <a:rPr lang="en-US" sz="1200" b="1" i="0" u="none" strike="noStrike" dirty="0">
                          <a:solidFill>
                            <a:srgbClr val="000000"/>
                          </a:solidFill>
                          <a:effectLst/>
                          <a:latin typeface="Arial" panose="020B0604020202020204" pitchFamily="34" charset="0"/>
                          <a:cs typeface="Arial" panose="020B0604020202020204" pitchFamily="34" charset="0"/>
                        </a:rPr>
                        <a:t>(-1/-2)</a:t>
                      </a:r>
                    </a:p>
                  </a:txBody>
                  <a:tcPr marL="9525" marR="9525" marT="9525" marB="0" anchor="b"/>
                </a:tc>
                <a:tc>
                  <a:txBody>
                    <a:bodyPr/>
                    <a:lstStyle/>
                    <a:p>
                      <a:pPr algn="ctr" fontAlgn="b"/>
                      <a:r>
                        <a:rPr lang="en-US" sz="1200" b="1" i="0" u="none" strike="noStrike" dirty="0">
                          <a:solidFill>
                            <a:srgbClr val="000000"/>
                          </a:solidFill>
                          <a:effectLst/>
                          <a:latin typeface="Arial" panose="020B0604020202020204" pitchFamily="34" charset="0"/>
                          <a:cs typeface="Arial" panose="020B0604020202020204" pitchFamily="34" charset="0"/>
                        </a:rPr>
                        <a:t>(-2/-3)</a:t>
                      </a:r>
                    </a:p>
                  </a:txBody>
                  <a:tcPr marL="9525" marR="9525" marT="9525" marB="0" anchor="b"/>
                </a:tc>
                <a:extLst>
                  <a:ext uri="{0D108BD9-81ED-4DB2-BD59-A6C34878D82A}">
                    <a16:rowId xmlns:a16="http://schemas.microsoft.com/office/drawing/2014/main" val="3791747509"/>
                  </a:ext>
                </a:extLst>
              </a:tr>
              <a:tr h="143179">
                <a:tc>
                  <a:txBody>
                    <a:bodyPr/>
                    <a:lstStyle/>
                    <a:p>
                      <a:pPr algn="ctr" fontAlgn="b"/>
                      <a:r>
                        <a:rPr lang="en-US" sz="1000" b="0" i="0" u="none" strike="noStrike" dirty="0" err="1">
                          <a:solidFill>
                            <a:srgbClr val="000000"/>
                          </a:solidFill>
                          <a:effectLst/>
                          <a:latin typeface="Arial" panose="020B0604020202020204" pitchFamily="34" charset="0"/>
                          <a:cs typeface="Arial" panose="020B0604020202020204" pitchFamily="34" charset="0"/>
                        </a:rPr>
                        <a:t>CdTe</a:t>
                      </a:r>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M_Te</a:t>
                      </a:r>
                    </a:p>
                  </a:txBody>
                  <a:tcPr marL="9525" marR="9525" marT="9525" marB="0" anchor="b"/>
                </a:tc>
                <a:tc>
                  <a:txBody>
                    <a:bodyPr/>
                    <a:lstStyle/>
                    <a:p>
                      <a:pPr algn="ctr" fontAlgn="b"/>
                      <a:r>
                        <a:rPr lang="en-US" sz="1000" b="0" i="0" u="none" strike="noStrike" dirty="0">
                          <a:solidFill>
                            <a:srgbClr val="000000"/>
                          </a:solidFill>
                          <a:effectLst/>
                          <a:latin typeface="Arial" panose="020B0604020202020204" pitchFamily="34" charset="0"/>
                          <a:cs typeface="Arial" panose="020B0604020202020204" pitchFamily="34" charset="0"/>
                        </a:rPr>
                        <a:t>N</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2.09</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2.48</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2.88</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-0.97</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-0.67</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-0.40</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-0.08</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1.44</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1.90</a:t>
                      </a:r>
                    </a:p>
                  </a:txBody>
                  <a:tcPr marL="9525" marR="9525" marT="9525" marB="0" anchor="b"/>
                </a:tc>
                <a:extLst>
                  <a:ext uri="{0D108BD9-81ED-4DB2-BD59-A6C34878D82A}">
                    <a16:rowId xmlns:a16="http://schemas.microsoft.com/office/drawing/2014/main" val="3395983114"/>
                  </a:ext>
                </a:extLst>
              </a:tr>
              <a:tr h="143179">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CdTe</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M_Te</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O</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1.17</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1.17</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1.43</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-0.91</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-0.65</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-0.33</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0.95</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1.37</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2.11</a:t>
                      </a:r>
                    </a:p>
                  </a:txBody>
                  <a:tcPr marL="9525" marR="9525" marT="9525" marB="0" anchor="b"/>
                </a:tc>
                <a:extLst>
                  <a:ext uri="{0D108BD9-81ED-4DB2-BD59-A6C34878D82A}">
                    <a16:rowId xmlns:a16="http://schemas.microsoft.com/office/drawing/2014/main" val="3541249441"/>
                  </a:ext>
                </a:extLst>
              </a:tr>
              <a:tr h="143179">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CdTe</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M_i_Te_site</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Rh</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3.46</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3.93</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4.88</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-0.52</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0.05</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0.56</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1.12</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1.83</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2.14</a:t>
                      </a:r>
                    </a:p>
                  </a:txBody>
                  <a:tcPr marL="9525" marR="9525" marT="9525" marB="0" anchor="b"/>
                </a:tc>
                <a:extLst>
                  <a:ext uri="{0D108BD9-81ED-4DB2-BD59-A6C34878D82A}">
                    <a16:rowId xmlns:a16="http://schemas.microsoft.com/office/drawing/2014/main" val="726411276"/>
                  </a:ext>
                </a:extLst>
              </a:tr>
              <a:tr h="143179">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CdTe</a:t>
                      </a:r>
                    </a:p>
                  </a:txBody>
                  <a:tcPr marL="9525" marR="9525" marT="9525" marB="0" anchor="b"/>
                </a:tc>
                <a:tc>
                  <a:txBody>
                    <a:bodyPr/>
                    <a:lstStyle/>
                    <a:p>
                      <a:pPr algn="ctr" fontAlgn="b"/>
                      <a:r>
                        <a:rPr lang="en-US" sz="1000" b="0" i="0" u="none" strike="noStrike" dirty="0" err="1">
                          <a:solidFill>
                            <a:srgbClr val="000000"/>
                          </a:solidFill>
                          <a:effectLst/>
                          <a:latin typeface="Arial" panose="020B0604020202020204" pitchFamily="34" charset="0"/>
                          <a:cs typeface="Arial" panose="020B0604020202020204" pitchFamily="34" charset="0"/>
                        </a:rPr>
                        <a:t>M_Te</a:t>
                      </a:r>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Re</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6.75</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7.22</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7.70</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0.68</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-0.49</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-1.05</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0.61</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1.72</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2.18</a:t>
                      </a:r>
                    </a:p>
                  </a:txBody>
                  <a:tcPr marL="9525" marR="9525" marT="9525" marB="0" anchor="b"/>
                </a:tc>
                <a:extLst>
                  <a:ext uri="{0D108BD9-81ED-4DB2-BD59-A6C34878D82A}">
                    <a16:rowId xmlns:a16="http://schemas.microsoft.com/office/drawing/2014/main" val="2955746981"/>
                  </a:ext>
                </a:extLst>
              </a:tr>
              <a:tr h="143179">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CdSe</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M_Se</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Si</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2.59</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3.27</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5.21</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-0.64</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-0.33</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0.30</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0.70</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1.10</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2.21</a:t>
                      </a:r>
                    </a:p>
                  </a:txBody>
                  <a:tcPr marL="9525" marR="9525" marT="9525" marB="0" anchor="b"/>
                </a:tc>
                <a:extLst>
                  <a:ext uri="{0D108BD9-81ED-4DB2-BD59-A6C34878D82A}">
                    <a16:rowId xmlns:a16="http://schemas.microsoft.com/office/drawing/2014/main" val="178668306"/>
                  </a:ext>
                </a:extLst>
              </a:tr>
              <a:tr h="143179">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CdTe</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M_Cd</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Be</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0.58</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0.46</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0.34</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-0.92</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-0.65</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-0.32</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1.40</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1.84</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2.22</a:t>
                      </a:r>
                    </a:p>
                  </a:txBody>
                  <a:tcPr marL="9525" marR="9525" marT="9525" marB="0" anchor="b"/>
                </a:tc>
                <a:extLst>
                  <a:ext uri="{0D108BD9-81ED-4DB2-BD59-A6C34878D82A}">
                    <a16:rowId xmlns:a16="http://schemas.microsoft.com/office/drawing/2014/main" val="798795812"/>
                  </a:ext>
                </a:extLst>
              </a:tr>
              <a:tr h="143179">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CdTe</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M_i_Cd_site</a:t>
                      </a:r>
                    </a:p>
                  </a:txBody>
                  <a:tcPr marL="9525" marR="9525" marT="9525" marB="0" anchor="b"/>
                </a:tc>
                <a:tc>
                  <a:txBody>
                    <a:bodyPr/>
                    <a:lstStyle/>
                    <a:p>
                      <a:pPr algn="ctr" fontAlgn="b"/>
                      <a:r>
                        <a:rPr lang="en-US" sz="1000" b="0" i="0" u="none" strike="noStrike" dirty="0">
                          <a:solidFill>
                            <a:srgbClr val="000000"/>
                          </a:solidFill>
                          <a:effectLst/>
                          <a:latin typeface="Arial" panose="020B0604020202020204" pitchFamily="34" charset="0"/>
                          <a:cs typeface="Arial" panose="020B0604020202020204" pitchFamily="34" charset="0"/>
                        </a:rPr>
                        <a:t>F</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1.72</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1.48</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1.24</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-0.85</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-0.56</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-0.29</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0.03</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1.77</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2.23</a:t>
                      </a:r>
                    </a:p>
                  </a:txBody>
                  <a:tcPr marL="9525" marR="9525" marT="9525" marB="0" anchor="b"/>
                </a:tc>
                <a:extLst>
                  <a:ext uri="{0D108BD9-81ED-4DB2-BD59-A6C34878D82A}">
                    <a16:rowId xmlns:a16="http://schemas.microsoft.com/office/drawing/2014/main" val="1037497774"/>
                  </a:ext>
                </a:extLst>
              </a:tr>
              <a:tr h="143179">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CdTe</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M_i_Te_site</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F</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2.61</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2.38</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2.14</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-0.84</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-0.51</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-0.22</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0.09</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1.80</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2.26</a:t>
                      </a:r>
                    </a:p>
                  </a:txBody>
                  <a:tcPr marL="9525" marR="9525" marT="9525" marB="0" anchor="b"/>
                </a:tc>
                <a:extLst>
                  <a:ext uri="{0D108BD9-81ED-4DB2-BD59-A6C34878D82A}">
                    <a16:rowId xmlns:a16="http://schemas.microsoft.com/office/drawing/2014/main" val="3595867210"/>
                  </a:ext>
                </a:extLst>
              </a:tr>
              <a:tr h="143179">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CdSe</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M_Cd</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Cu</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2.49</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1.23</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1.05</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-0.88</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-0.51</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-0.14</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0.36</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1.79</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2.33</a:t>
                      </a:r>
                    </a:p>
                  </a:txBody>
                  <a:tcPr marL="9525" marR="9525" marT="9525" marB="0" anchor="b"/>
                </a:tc>
                <a:extLst>
                  <a:ext uri="{0D108BD9-81ED-4DB2-BD59-A6C34878D82A}">
                    <a16:rowId xmlns:a16="http://schemas.microsoft.com/office/drawing/2014/main" val="3860464555"/>
                  </a:ext>
                </a:extLst>
              </a:tr>
              <a:tr h="143179">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CdSe</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M_Se</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Os</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5.88</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6.53</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7.17</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-0.55</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-0.55</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0.05</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1.44</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1.90</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2.36</a:t>
                      </a:r>
                    </a:p>
                  </a:txBody>
                  <a:tcPr marL="9525" marR="9525" marT="9525" marB="0" anchor="b"/>
                </a:tc>
                <a:extLst>
                  <a:ext uri="{0D108BD9-81ED-4DB2-BD59-A6C34878D82A}">
                    <a16:rowId xmlns:a16="http://schemas.microsoft.com/office/drawing/2014/main" val="122540708"/>
                  </a:ext>
                </a:extLst>
              </a:tr>
              <a:tr h="143179">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CdSe</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M_i_Cd_site</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F</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1.95</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1.63</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1.31</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-0.83</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-0.51</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-0.21</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0.12</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1.82</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2.38</a:t>
                      </a:r>
                    </a:p>
                  </a:txBody>
                  <a:tcPr marL="9525" marR="9525" marT="9525" marB="0" anchor="b"/>
                </a:tc>
                <a:extLst>
                  <a:ext uri="{0D108BD9-81ED-4DB2-BD59-A6C34878D82A}">
                    <a16:rowId xmlns:a16="http://schemas.microsoft.com/office/drawing/2014/main" val="3843546591"/>
                  </a:ext>
                </a:extLst>
              </a:tr>
              <a:tr h="143179">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CdTe</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M_i_Cd_site</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Hg</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1.78</a:t>
                      </a:r>
                    </a:p>
                  </a:txBody>
                  <a:tcPr marL="9525" marR="9525" marT="9525" marB="0" anchor="b"/>
                </a:tc>
                <a:tc>
                  <a:txBody>
                    <a:bodyPr/>
                    <a:lstStyle/>
                    <a:p>
                      <a:pPr algn="ctr" fontAlgn="b"/>
                      <a:r>
                        <a:rPr lang="en-US" sz="1000" b="0" i="0" u="none" strike="noStrike" dirty="0">
                          <a:solidFill>
                            <a:srgbClr val="000000"/>
                          </a:solidFill>
                          <a:effectLst/>
                          <a:latin typeface="Arial" panose="020B0604020202020204" pitchFamily="34" charset="0"/>
                          <a:cs typeface="Arial" panose="020B0604020202020204" pitchFamily="34" charset="0"/>
                        </a:rPr>
                        <a:t>1.47</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1.76</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-0.65</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-0.15</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0.29</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1.66</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2.06</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2.42</a:t>
                      </a:r>
                    </a:p>
                  </a:txBody>
                  <a:tcPr marL="9525" marR="9525" marT="9525" marB="0" anchor="b"/>
                </a:tc>
                <a:extLst>
                  <a:ext uri="{0D108BD9-81ED-4DB2-BD59-A6C34878D82A}">
                    <a16:rowId xmlns:a16="http://schemas.microsoft.com/office/drawing/2014/main" val="91612494"/>
                  </a:ext>
                </a:extLst>
              </a:tr>
              <a:tr h="143179">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CdTe</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M_i_old</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Cu</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2.50</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1.94</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2.22</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-0.74</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-0.40</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1.26</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1.72</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2.08</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2.43</a:t>
                      </a:r>
                    </a:p>
                  </a:txBody>
                  <a:tcPr marL="9525" marR="9525" marT="9525" marB="0" anchor="b"/>
                </a:tc>
                <a:extLst>
                  <a:ext uri="{0D108BD9-81ED-4DB2-BD59-A6C34878D82A}">
                    <a16:rowId xmlns:a16="http://schemas.microsoft.com/office/drawing/2014/main" val="2689025682"/>
                  </a:ext>
                </a:extLst>
              </a:tr>
              <a:tr h="143179">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CdSe</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M_i_Se_site</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Cl</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3.68</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3.36</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3.03</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-0.65</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-0.32</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0.05</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0.38</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1.94</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2.51</a:t>
                      </a:r>
                    </a:p>
                  </a:txBody>
                  <a:tcPr marL="9525" marR="9525" marT="9525" marB="0" anchor="b"/>
                </a:tc>
                <a:extLst>
                  <a:ext uri="{0D108BD9-81ED-4DB2-BD59-A6C34878D82A}">
                    <a16:rowId xmlns:a16="http://schemas.microsoft.com/office/drawing/2014/main" val="2148440847"/>
                  </a:ext>
                </a:extLst>
              </a:tr>
              <a:tr h="143179">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CdTe</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M_Cd</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Sr</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1.06</a:t>
                      </a:r>
                    </a:p>
                  </a:txBody>
                  <a:tcPr marL="9525" marR="9525" marT="9525" marB="0" anchor="b"/>
                </a:tc>
                <a:tc>
                  <a:txBody>
                    <a:bodyPr/>
                    <a:lstStyle/>
                    <a:p>
                      <a:pPr algn="ctr" fontAlgn="b"/>
                      <a:r>
                        <a:rPr lang="en-US" sz="1000" b="0" i="0" u="none" strike="noStrike" dirty="0">
                          <a:solidFill>
                            <a:srgbClr val="000000"/>
                          </a:solidFill>
                          <a:effectLst/>
                          <a:latin typeface="Arial" panose="020B0604020202020204" pitchFamily="34" charset="0"/>
                          <a:cs typeface="Arial" panose="020B0604020202020204" pitchFamily="34" charset="0"/>
                        </a:rPr>
                        <a:t>1.06</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1.06</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-0.64</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-0.41</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-0.10</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1.66</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2.11</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2.52</a:t>
                      </a:r>
                    </a:p>
                  </a:txBody>
                  <a:tcPr marL="9525" marR="9525" marT="9525" marB="0" anchor="b"/>
                </a:tc>
                <a:extLst>
                  <a:ext uri="{0D108BD9-81ED-4DB2-BD59-A6C34878D82A}">
                    <a16:rowId xmlns:a16="http://schemas.microsoft.com/office/drawing/2014/main" val="1003645354"/>
                  </a:ext>
                </a:extLst>
              </a:tr>
              <a:tr h="143179">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CdS</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M_i_S_site</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S</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5.23</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4.57</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3.91</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-0.06</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-0.05</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0.78</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1.13</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1.59</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2.69</a:t>
                      </a:r>
                    </a:p>
                  </a:txBody>
                  <a:tcPr marL="9525" marR="9525" marT="9525" marB="0" anchor="b"/>
                </a:tc>
                <a:extLst>
                  <a:ext uri="{0D108BD9-81ED-4DB2-BD59-A6C34878D82A}">
                    <a16:rowId xmlns:a16="http://schemas.microsoft.com/office/drawing/2014/main" val="3356974916"/>
                  </a:ext>
                </a:extLst>
              </a:tr>
              <a:tr h="143179">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CdS</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M_i_Cd_site</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S</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4.81</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4.15</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3.49</a:t>
                      </a:r>
                    </a:p>
                  </a:txBody>
                  <a:tcPr marL="9525" marR="9525" marT="9525" marB="0" anchor="b"/>
                </a:tc>
                <a:tc>
                  <a:txBody>
                    <a:bodyPr/>
                    <a:lstStyle/>
                    <a:p>
                      <a:pPr algn="ctr" fontAlgn="b"/>
                      <a:r>
                        <a:rPr lang="en-US" sz="1000" b="0" i="0" u="none" strike="noStrike" dirty="0">
                          <a:solidFill>
                            <a:srgbClr val="000000"/>
                          </a:solidFill>
                          <a:effectLst/>
                          <a:latin typeface="Arial" panose="020B0604020202020204" pitchFamily="34" charset="0"/>
                          <a:cs typeface="Arial" panose="020B0604020202020204" pitchFamily="34" charset="0"/>
                        </a:rPr>
                        <a:t>-0.56</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-0.27</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0.56</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1.02</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1.50</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2.71</a:t>
                      </a:r>
                    </a:p>
                  </a:txBody>
                  <a:tcPr marL="9525" marR="9525" marT="9525" marB="0" anchor="b"/>
                </a:tc>
                <a:extLst>
                  <a:ext uri="{0D108BD9-81ED-4DB2-BD59-A6C34878D82A}">
                    <a16:rowId xmlns:a16="http://schemas.microsoft.com/office/drawing/2014/main" val="1231403400"/>
                  </a:ext>
                </a:extLst>
              </a:tr>
              <a:tr h="143179">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CdS</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M_Cd</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O</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7.52</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6.22</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5.56</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-0.87</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-0.30</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0.10</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0.47</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2.11</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2.75</a:t>
                      </a:r>
                    </a:p>
                  </a:txBody>
                  <a:tcPr marL="9525" marR="9525" marT="9525" marB="0" anchor="b"/>
                </a:tc>
                <a:extLst>
                  <a:ext uri="{0D108BD9-81ED-4DB2-BD59-A6C34878D82A}">
                    <a16:rowId xmlns:a16="http://schemas.microsoft.com/office/drawing/2014/main" val="2314131490"/>
                  </a:ext>
                </a:extLst>
              </a:tr>
              <a:tr h="143179">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CdS</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M_i_old</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S</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4.65</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3.99</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3.33</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-0.65</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0.83</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0.83</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1.48</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1.95</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2.75</a:t>
                      </a:r>
                    </a:p>
                  </a:txBody>
                  <a:tcPr marL="9525" marR="9525" marT="9525" marB="0" anchor="b"/>
                </a:tc>
                <a:extLst>
                  <a:ext uri="{0D108BD9-81ED-4DB2-BD59-A6C34878D82A}">
                    <a16:rowId xmlns:a16="http://schemas.microsoft.com/office/drawing/2014/main" val="2342083539"/>
                  </a:ext>
                </a:extLst>
              </a:tr>
              <a:tr h="143179">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CdSe</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M_i_Se_site</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Pd</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2.22</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1.58</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2.02</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-0.62</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-0.19</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0.27</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1.56</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2.09</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2.89</a:t>
                      </a:r>
                    </a:p>
                  </a:txBody>
                  <a:tcPr marL="9525" marR="9525" marT="9525" marB="0" anchor="b"/>
                </a:tc>
                <a:extLst>
                  <a:ext uri="{0D108BD9-81ED-4DB2-BD59-A6C34878D82A}">
                    <a16:rowId xmlns:a16="http://schemas.microsoft.com/office/drawing/2014/main" val="45739748"/>
                  </a:ext>
                </a:extLst>
              </a:tr>
              <a:tr h="143179">
                <a:tc>
                  <a:txBody>
                    <a:bodyPr/>
                    <a:lstStyle/>
                    <a:p>
                      <a:pPr algn="ctr" fontAlgn="b"/>
                      <a:r>
                        <a:rPr lang="en-US" sz="1000" b="0" i="0" u="none" strike="noStrike" dirty="0" err="1">
                          <a:solidFill>
                            <a:srgbClr val="000000"/>
                          </a:solidFill>
                          <a:effectLst/>
                          <a:latin typeface="Arial" panose="020B0604020202020204" pitchFamily="34" charset="0"/>
                          <a:cs typeface="Arial" panose="020B0604020202020204" pitchFamily="34" charset="0"/>
                        </a:rPr>
                        <a:t>CdS</a:t>
                      </a:r>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M_Cd</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S</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6.04</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4.73</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3.42</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-0.80</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0.46</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0.83</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1.32</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2.32</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2.94</a:t>
                      </a:r>
                    </a:p>
                  </a:txBody>
                  <a:tcPr marL="9525" marR="9525" marT="9525" marB="0" anchor="b"/>
                </a:tc>
                <a:extLst>
                  <a:ext uri="{0D108BD9-81ED-4DB2-BD59-A6C34878D82A}">
                    <a16:rowId xmlns:a16="http://schemas.microsoft.com/office/drawing/2014/main" val="774271434"/>
                  </a:ext>
                </a:extLst>
              </a:tr>
              <a:tr h="143179">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CdSe</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M_Cd</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Pb</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0.76</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0.73</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0.74</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-0.68</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-0.16</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0.34</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1.67</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2.19</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2.97</a:t>
                      </a:r>
                    </a:p>
                  </a:txBody>
                  <a:tcPr marL="9525" marR="9525" marT="9525" marB="0" anchor="b"/>
                </a:tc>
                <a:extLst>
                  <a:ext uri="{0D108BD9-81ED-4DB2-BD59-A6C34878D82A}">
                    <a16:rowId xmlns:a16="http://schemas.microsoft.com/office/drawing/2014/main" val="2401868128"/>
                  </a:ext>
                </a:extLst>
              </a:tr>
              <a:tr h="143179">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CdS</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M_i_old</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Pt</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3.03</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2.38</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3.25</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-0.43</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0.23</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0.72</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1.98</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2.57</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3.38</a:t>
                      </a:r>
                    </a:p>
                  </a:txBody>
                  <a:tcPr marL="9525" marR="9525" marT="9525" marB="0" anchor="b"/>
                </a:tc>
                <a:extLst>
                  <a:ext uri="{0D108BD9-81ED-4DB2-BD59-A6C34878D82A}">
                    <a16:rowId xmlns:a16="http://schemas.microsoft.com/office/drawing/2014/main" val="639872200"/>
                  </a:ext>
                </a:extLst>
              </a:tr>
              <a:tr h="143179">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CdS</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M_S</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Se</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0.19</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0.20</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0.21</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-0.77</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-0.42</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-0.12</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1.95</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2.53</a:t>
                      </a:r>
                    </a:p>
                  </a:txBody>
                  <a:tcPr marL="9525" marR="9525" marT="9525" marB="0" anchor="b"/>
                </a:tc>
                <a:tc>
                  <a:txBody>
                    <a:bodyPr/>
                    <a:lstStyle/>
                    <a:p>
                      <a:pPr algn="ctr" fontAlgn="b"/>
                      <a:r>
                        <a:rPr lang="en-US" sz="1000" b="0" i="0" u="none" strike="noStrike" dirty="0">
                          <a:solidFill>
                            <a:srgbClr val="000000"/>
                          </a:solidFill>
                          <a:effectLst/>
                          <a:latin typeface="Arial" panose="020B0604020202020204" pitchFamily="34" charset="0"/>
                          <a:cs typeface="Arial" panose="020B0604020202020204" pitchFamily="34" charset="0"/>
                        </a:rPr>
                        <a:t>3.39</a:t>
                      </a:r>
                    </a:p>
                  </a:txBody>
                  <a:tcPr marL="9525" marR="9525" marT="9525" marB="0" anchor="b"/>
                </a:tc>
                <a:extLst>
                  <a:ext uri="{0D108BD9-81ED-4DB2-BD59-A6C34878D82A}">
                    <a16:rowId xmlns:a16="http://schemas.microsoft.com/office/drawing/2014/main" val="3939360008"/>
                  </a:ext>
                </a:extLst>
              </a:tr>
              <a:tr h="170130">
                <a:tc>
                  <a:txBody>
                    <a:bodyPr/>
                    <a:lstStyle/>
                    <a:p>
                      <a:pPr algn="ctr" fontAlgn="b"/>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ctr" fontAlgn="b"/>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ctr" fontAlgn="b"/>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ctr" fontAlgn="b"/>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ctr" fontAlgn="b"/>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ctr" fontAlgn="b"/>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ctr" fontAlgn="b"/>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ctr" fontAlgn="b"/>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ctr" fontAlgn="b"/>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ctr" fontAlgn="b"/>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ctr" fontAlgn="b"/>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ctr" fontAlgn="b"/>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260139278"/>
                  </a:ext>
                </a:extLst>
              </a:tr>
            </a:tbl>
          </a:graphicData>
        </a:graphic>
      </p:graphicFrame>
      <p:sp>
        <p:nvSpPr>
          <p:cNvPr id="5" name="TextBox 4">
            <a:extLst>
              <a:ext uri="{FF2B5EF4-FFF2-40B4-BE49-F238E27FC236}">
                <a16:creationId xmlns:a16="http://schemas.microsoft.com/office/drawing/2014/main" id="{3C1AE5EF-9EC6-9D49-86EF-26B405067258}"/>
              </a:ext>
            </a:extLst>
          </p:cNvPr>
          <p:cNvSpPr txBox="1"/>
          <p:nvPr/>
        </p:nvSpPr>
        <p:spPr>
          <a:xfrm>
            <a:off x="837030" y="5576491"/>
            <a:ext cx="10517944" cy="892552"/>
          </a:xfrm>
          <a:prstGeom prst="rect">
            <a:avLst/>
          </a:prstGeom>
          <a:noFill/>
        </p:spPr>
        <p:txBody>
          <a:bodyPr wrap="none" rtlCol="0">
            <a:spAutoFit/>
          </a:bodyPr>
          <a:lstStyle/>
          <a:p>
            <a:pPr algn="ctr"/>
            <a:r>
              <a:rPr lang="en-US" sz="2000" b="1" dirty="0">
                <a:latin typeface="Arial" panose="020B0604020202020204" pitchFamily="34" charset="0"/>
                <a:cs typeface="Arial" panose="020B0604020202020204" pitchFamily="34" charset="0"/>
              </a:rPr>
              <a:t>Dataset 1:</a:t>
            </a:r>
            <a:r>
              <a:rPr lang="en-US" sz="2000" dirty="0">
                <a:latin typeface="Arial" panose="020B0604020202020204" pitchFamily="34" charset="0"/>
                <a:cs typeface="Arial" panose="020B0604020202020204" pitchFamily="34" charset="0"/>
              </a:rPr>
              <a:t> Formation Enthalpies (∆H) </a:t>
            </a:r>
            <a:r>
              <a:rPr lang="en-US" sz="2000" dirty="0">
                <a:latin typeface="Arial" panose="020B0604020202020204" pitchFamily="34" charset="0"/>
                <a:cs typeface="Arial" panose="020B0604020202020204" pitchFamily="34" charset="0"/>
                <a:sym typeface="Wingdings" pitchFamily="2" charset="2"/>
              </a:rPr>
              <a:t> 945 impurities </a:t>
            </a:r>
            <a:r>
              <a:rPr lang="en-US" sz="2000" dirty="0">
                <a:latin typeface="Arial" panose="020B0604020202020204" pitchFamily="34" charset="0"/>
                <a:cs typeface="Arial" panose="020B0604020202020204" pitchFamily="34" charset="0"/>
              </a:rPr>
              <a:t> </a:t>
            </a:r>
            <a:r>
              <a:rPr lang="en-US" sz="2000" b="1" i="1" u="sng" dirty="0">
                <a:latin typeface="Arial" panose="020B0604020202020204" pitchFamily="34" charset="0"/>
                <a:cs typeface="Arial" panose="020B0604020202020204" pitchFamily="34" charset="0"/>
              </a:rPr>
              <a:t>945 points</a:t>
            </a:r>
            <a:r>
              <a:rPr lang="en-US" sz="2000" dirty="0">
                <a:latin typeface="Arial" panose="020B0604020202020204" pitchFamily="34" charset="0"/>
                <a:cs typeface="Arial" panose="020B0604020202020204" pitchFamily="34" charset="0"/>
              </a:rPr>
              <a:t> (each)</a:t>
            </a:r>
          </a:p>
          <a:p>
            <a:pPr algn="ctr"/>
            <a:endParaRPr lang="en-US" sz="1200" dirty="0">
              <a:latin typeface="Arial" panose="020B0604020202020204" pitchFamily="34" charset="0"/>
              <a:cs typeface="Arial" panose="020B0604020202020204" pitchFamily="34" charset="0"/>
            </a:endParaRPr>
          </a:p>
          <a:p>
            <a:pPr algn="ctr"/>
            <a:r>
              <a:rPr lang="en-US" sz="2000" b="1" dirty="0">
                <a:latin typeface="Arial" panose="020B0604020202020204" pitchFamily="34" charset="0"/>
                <a:cs typeface="Arial" panose="020B0604020202020204" pitchFamily="34" charset="0"/>
              </a:rPr>
              <a:t>Dataset 2:</a:t>
            </a:r>
            <a:r>
              <a:rPr lang="en-US" sz="2000" dirty="0">
                <a:latin typeface="Arial" panose="020B0604020202020204" pitchFamily="34" charset="0"/>
                <a:cs typeface="Arial" panose="020B0604020202020204" pitchFamily="34" charset="0"/>
              </a:rPr>
              <a:t> Charge Transition Levels (𝜀(q</a:t>
            </a:r>
            <a:r>
              <a:rPr lang="en-US" sz="2000" baseline="-25000" dirty="0">
                <a:latin typeface="Arial" panose="020B0604020202020204" pitchFamily="34" charset="0"/>
                <a:cs typeface="Arial" panose="020B0604020202020204" pitchFamily="34" charset="0"/>
              </a:rPr>
              <a:t>1</a:t>
            </a:r>
            <a:r>
              <a:rPr lang="en-US" sz="2000" dirty="0">
                <a:latin typeface="Arial" panose="020B0604020202020204" pitchFamily="34" charset="0"/>
                <a:cs typeface="Arial" panose="020B0604020202020204" pitchFamily="34" charset="0"/>
              </a:rPr>
              <a:t>/q</a:t>
            </a:r>
            <a:r>
              <a:rPr lang="en-US" sz="2000" baseline="-25000" dirty="0">
                <a:latin typeface="Arial" panose="020B0604020202020204" pitchFamily="34" charset="0"/>
                <a:cs typeface="Arial" panose="020B0604020202020204" pitchFamily="34" charset="0"/>
              </a:rPr>
              <a:t>2</a:t>
            </a:r>
            <a:r>
              <a:rPr lang="en-US" sz="2000"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sym typeface="Wingdings" pitchFamily="2" charset="2"/>
              </a:rPr>
              <a:t> 381 impurities </a:t>
            </a:r>
            <a:r>
              <a:rPr lang="en-US" sz="2000" dirty="0">
                <a:latin typeface="Arial" panose="020B0604020202020204" pitchFamily="34" charset="0"/>
                <a:cs typeface="Arial" panose="020B0604020202020204" pitchFamily="34" charset="0"/>
              </a:rPr>
              <a:t> </a:t>
            </a:r>
            <a:r>
              <a:rPr lang="en-US" sz="2000" b="1" i="1" u="sng" dirty="0">
                <a:latin typeface="Arial" panose="020B0604020202020204" pitchFamily="34" charset="0"/>
                <a:cs typeface="Arial" panose="020B0604020202020204" pitchFamily="34" charset="0"/>
              </a:rPr>
              <a:t>2286 points</a:t>
            </a:r>
            <a:r>
              <a:rPr lang="en-US" sz="2000" dirty="0">
                <a:latin typeface="Arial" panose="020B0604020202020204" pitchFamily="34" charset="0"/>
                <a:cs typeface="Arial" panose="020B0604020202020204" pitchFamily="34" charset="0"/>
              </a:rPr>
              <a:t> (combined)</a:t>
            </a:r>
          </a:p>
        </p:txBody>
      </p:sp>
    </p:spTree>
    <p:extLst>
      <p:ext uri="{BB962C8B-B14F-4D97-AF65-F5344CB8AC3E}">
        <p14:creationId xmlns:p14="http://schemas.microsoft.com/office/powerpoint/2010/main" val="44956056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1BD18BF9-FC3F-1940-9C50-70B66B8E0C9F}"/>
              </a:ext>
            </a:extLst>
          </p:cNvPr>
          <p:cNvSpPr txBox="1"/>
          <p:nvPr/>
        </p:nvSpPr>
        <p:spPr>
          <a:xfrm>
            <a:off x="9008858" y="1372899"/>
            <a:ext cx="3085774" cy="1938992"/>
          </a:xfrm>
          <a:prstGeom prst="rect">
            <a:avLst/>
          </a:prstGeom>
          <a:noFill/>
        </p:spPr>
        <p:txBody>
          <a:bodyPr wrap="square" rtlCol="0">
            <a:spAutoFit/>
          </a:bodyPr>
          <a:lstStyle/>
          <a:p>
            <a:pPr algn="ctr"/>
            <a:r>
              <a:rPr lang="en-US" sz="2400" dirty="0"/>
              <a:t>Root mean square error (RMSE) between DFT and experiments </a:t>
            </a:r>
          </a:p>
          <a:p>
            <a:pPr algn="ctr"/>
            <a:r>
              <a:rPr lang="en-US" sz="2400" dirty="0"/>
              <a:t>= 0.22 eV</a:t>
            </a:r>
          </a:p>
        </p:txBody>
      </p:sp>
      <p:pic>
        <p:nvPicPr>
          <p:cNvPr id="10" name="Picture 9">
            <a:extLst>
              <a:ext uri="{FF2B5EF4-FFF2-40B4-BE49-F238E27FC236}">
                <a16:creationId xmlns:a16="http://schemas.microsoft.com/office/drawing/2014/main" id="{7BE3761A-06DF-3244-ABDE-FAEFC2F316F0}"/>
              </a:ext>
            </a:extLst>
          </p:cNvPr>
          <p:cNvPicPr>
            <a:picLocks noChangeAspect="1"/>
          </p:cNvPicPr>
          <p:nvPr/>
        </p:nvPicPr>
        <p:blipFill>
          <a:blip r:embed="rId2"/>
          <a:stretch>
            <a:fillRect/>
          </a:stretch>
        </p:blipFill>
        <p:spPr>
          <a:xfrm>
            <a:off x="630357" y="1236037"/>
            <a:ext cx="8382000" cy="5029200"/>
          </a:xfrm>
          <a:prstGeom prst="rect">
            <a:avLst/>
          </a:prstGeom>
        </p:spPr>
      </p:pic>
      <p:sp>
        <p:nvSpPr>
          <p:cNvPr id="11" name="TextBox 10">
            <a:extLst>
              <a:ext uri="{FF2B5EF4-FFF2-40B4-BE49-F238E27FC236}">
                <a16:creationId xmlns:a16="http://schemas.microsoft.com/office/drawing/2014/main" id="{AF8F2510-0558-E048-8C04-8D79BE5476AA}"/>
              </a:ext>
            </a:extLst>
          </p:cNvPr>
          <p:cNvSpPr txBox="1"/>
          <p:nvPr/>
        </p:nvSpPr>
        <p:spPr>
          <a:xfrm>
            <a:off x="9008858" y="3602619"/>
            <a:ext cx="3085774" cy="2308324"/>
          </a:xfrm>
          <a:prstGeom prst="rect">
            <a:avLst/>
          </a:prstGeom>
          <a:noFill/>
        </p:spPr>
        <p:txBody>
          <a:bodyPr wrap="square" rtlCol="0">
            <a:spAutoFit/>
          </a:bodyPr>
          <a:lstStyle/>
          <a:p>
            <a:pPr algn="ctr"/>
            <a:r>
              <a:rPr lang="en-US" sz="2400" b="1" i="1" dirty="0">
                <a:solidFill>
                  <a:srgbClr val="0432FF"/>
                </a:solidFill>
                <a:latin typeface="Arial" panose="020B0604020202020204" pitchFamily="34" charset="0"/>
                <a:cs typeface="Arial" panose="020B0604020202020204" pitchFamily="34" charset="0"/>
              </a:rPr>
              <a:t>ML models with similar accuracy can replace DFT computations and lead to accelerated screening.</a:t>
            </a:r>
          </a:p>
        </p:txBody>
      </p:sp>
      <p:sp>
        <p:nvSpPr>
          <p:cNvPr id="12" name="Shape 134">
            <a:extLst>
              <a:ext uri="{FF2B5EF4-FFF2-40B4-BE49-F238E27FC236}">
                <a16:creationId xmlns:a16="http://schemas.microsoft.com/office/drawing/2014/main" id="{D7865985-1AA5-974C-B43A-FE24F0FD168B}"/>
              </a:ext>
            </a:extLst>
          </p:cNvPr>
          <p:cNvSpPr txBox="1">
            <a:spLocks/>
          </p:cNvSpPr>
          <p:nvPr/>
        </p:nvSpPr>
        <p:spPr>
          <a:xfrm>
            <a:off x="471056" y="331783"/>
            <a:ext cx="11873344" cy="761983"/>
          </a:xfrm>
          <a:prstGeom prst="rect">
            <a:avLst/>
          </a:prstGeom>
        </p:spPr>
        <p:txBody>
          <a:bodyPr vert="horz" lIns="0" tIns="0" rIns="0" bIns="0" rtlCol="0" anchor="t">
            <a:noAutofit/>
          </a:bodyPr>
          <a:lstStyle>
            <a:lvl1pPr algn="l" defTabSz="457200" rtl="0" eaLnBrk="1" latinLnBrk="0" hangingPunct="1">
              <a:lnSpc>
                <a:spcPct val="95000"/>
              </a:lnSpc>
              <a:spcBef>
                <a:spcPct val="0"/>
              </a:spcBef>
              <a:buNone/>
              <a:defRPr sz="3200" b="1" i="0" kern="1200" cap="none" baseline="0">
                <a:solidFill>
                  <a:schemeClr val="tx1">
                    <a:lumMod val="50000"/>
                  </a:schemeClr>
                </a:solidFill>
                <a:latin typeface="Arial Rounded MT Bold"/>
                <a:ea typeface="+mj-ea"/>
                <a:cs typeface="Arial Rounded MT Bold"/>
              </a:defRPr>
            </a:lvl1pPr>
          </a:lstStyle>
          <a:p>
            <a:pPr algn="ctr">
              <a:defRPr sz="5400"/>
            </a:pPr>
            <a:r>
              <a:rPr lang="en-US" sz="4400" dirty="0">
                <a:solidFill>
                  <a:srgbClr val="000000"/>
                </a:solidFill>
                <a:latin typeface="Arial" panose="020B0604020202020204" pitchFamily="34" charset="0"/>
                <a:cs typeface="Arial" panose="020B0604020202020204" pitchFamily="34" charset="0"/>
              </a:rPr>
              <a:t>𝜀(q</a:t>
            </a:r>
            <a:r>
              <a:rPr lang="en-US" sz="4400" baseline="-25000" dirty="0">
                <a:solidFill>
                  <a:srgbClr val="000000"/>
                </a:solidFill>
                <a:latin typeface="Arial" panose="020B0604020202020204" pitchFamily="34" charset="0"/>
                <a:cs typeface="Arial" panose="020B0604020202020204" pitchFamily="34" charset="0"/>
              </a:rPr>
              <a:t>1</a:t>
            </a:r>
            <a:r>
              <a:rPr lang="en-US" sz="4400" dirty="0">
                <a:solidFill>
                  <a:srgbClr val="000000"/>
                </a:solidFill>
                <a:latin typeface="Arial" panose="020B0604020202020204" pitchFamily="34" charset="0"/>
                <a:cs typeface="Arial" panose="020B0604020202020204" pitchFamily="34" charset="0"/>
              </a:rPr>
              <a:t>/q</a:t>
            </a:r>
            <a:r>
              <a:rPr lang="en-US" sz="4400" baseline="-25000" dirty="0">
                <a:solidFill>
                  <a:srgbClr val="000000"/>
                </a:solidFill>
                <a:latin typeface="Arial" panose="020B0604020202020204" pitchFamily="34" charset="0"/>
                <a:cs typeface="Arial" panose="020B0604020202020204" pitchFamily="34" charset="0"/>
              </a:rPr>
              <a:t>2</a:t>
            </a:r>
            <a:r>
              <a:rPr lang="en-US" sz="4400" dirty="0">
                <a:solidFill>
                  <a:srgbClr val="000000"/>
                </a:solidFill>
                <a:latin typeface="Arial" panose="020B0604020202020204" pitchFamily="34" charset="0"/>
                <a:cs typeface="Arial" panose="020B0604020202020204" pitchFamily="34" charset="0"/>
              </a:rPr>
              <a:t>): </a:t>
            </a:r>
            <a:r>
              <a:rPr lang="en-US" sz="4400" dirty="0">
                <a:solidFill>
                  <a:srgbClr val="000000"/>
                </a:solidFill>
                <a:latin typeface="Arial" panose="020B0604020202020204" pitchFamily="34" charset="0"/>
                <a:ea typeface="Helvetica" charset="0"/>
                <a:cs typeface="Arial" panose="020B0604020202020204" pitchFamily="34" charset="0"/>
              </a:rPr>
              <a:t>DFT vs Experiments</a:t>
            </a:r>
            <a:endParaRPr lang="en-US" sz="4200" dirty="0">
              <a:solidFill>
                <a:srgbClr val="000000"/>
              </a:solidFill>
              <a:latin typeface="Helvetica" pitchFamily="2" charset="0"/>
            </a:endParaRPr>
          </a:p>
        </p:txBody>
      </p:sp>
      <p:sp>
        <p:nvSpPr>
          <p:cNvPr id="14" name="TextBox 13">
            <a:extLst>
              <a:ext uri="{FF2B5EF4-FFF2-40B4-BE49-F238E27FC236}">
                <a16:creationId xmlns:a16="http://schemas.microsoft.com/office/drawing/2014/main" id="{7771AF61-BF02-7D40-A0DE-52E0823CC6D9}"/>
              </a:ext>
            </a:extLst>
          </p:cNvPr>
          <p:cNvSpPr txBox="1"/>
          <p:nvPr/>
        </p:nvSpPr>
        <p:spPr>
          <a:xfrm>
            <a:off x="7699420" y="1497456"/>
            <a:ext cx="753155" cy="369332"/>
          </a:xfrm>
          <a:prstGeom prst="rect">
            <a:avLst/>
          </a:prstGeom>
          <a:noFill/>
        </p:spPr>
        <p:txBody>
          <a:bodyPr wrap="none" rtlCol="0">
            <a:spAutoFit/>
          </a:bodyPr>
          <a:lstStyle/>
          <a:p>
            <a:pPr algn="ctr"/>
            <a:r>
              <a:rPr lang="en-US" b="1" i="1" dirty="0" err="1"/>
              <a:t>CdTe</a:t>
            </a:r>
            <a:endParaRPr lang="en-US" b="1" i="1" dirty="0"/>
          </a:p>
        </p:txBody>
      </p:sp>
      <p:sp>
        <p:nvSpPr>
          <p:cNvPr id="15" name="TextBox 14">
            <a:extLst>
              <a:ext uri="{FF2B5EF4-FFF2-40B4-BE49-F238E27FC236}">
                <a16:creationId xmlns:a16="http://schemas.microsoft.com/office/drawing/2014/main" id="{49C00709-28AD-E147-B67A-C97008693C43}"/>
              </a:ext>
            </a:extLst>
          </p:cNvPr>
          <p:cNvSpPr txBox="1"/>
          <p:nvPr/>
        </p:nvSpPr>
        <p:spPr>
          <a:xfrm>
            <a:off x="797956" y="6276065"/>
            <a:ext cx="10914743" cy="369332"/>
          </a:xfrm>
          <a:prstGeom prst="rect">
            <a:avLst/>
          </a:prstGeom>
          <a:noFill/>
        </p:spPr>
        <p:txBody>
          <a:bodyPr wrap="square" rtlCol="0">
            <a:spAutoFit/>
          </a:bodyPr>
          <a:lstStyle/>
          <a:p>
            <a:pPr algn="ctr"/>
            <a:r>
              <a:rPr lang="en-US" dirty="0"/>
              <a:t>"Machine-learned impurity level prediction for Cd chalcogenides”, </a:t>
            </a:r>
            <a:r>
              <a:rPr lang="en-US" i="1" dirty="0" err="1"/>
              <a:t>npj</a:t>
            </a:r>
            <a:r>
              <a:rPr lang="en-US" i="1" dirty="0"/>
              <a:t> </a:t>
            </a:r>
            <a:r>
              <a:rPr lang="en-US" i="1" dirty="0" err="1"/>
              <a:t>Comput</a:t>
            </a:r>
            <a:r>
              <a:rPr lang="en-US" i="1" dirty="0"/>
              <a:t>. Mater.</a:t>
            </a:r>
            <a:r>
              <a:rPr lang="en-US" dirty="0"/>
              <a:t> (2020).</a:t>
            </a:r>
          </a:p>
        </p:txBody>
      </p:sp>
    </p:spTree>
    <p:extLst>
      <p:ext uri="{BB962C8B-B14F-4D97-AF65-F5344CB8AC3E}">
        <p14:creationId xmlns:p14="http://schemas.microsoft.com/office/powerpoint/2010/main" val="140922842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21F865E-AC22-CA4E-84CF-EBAA7A92DAA3}"/>
              </a:ext>
            </a:extLst>
          </p:cNvPr>
          <p:cNvPicPr>
            <a:picLocks noChangeAspect="1"/>
          </p:cNvPicPr>
          <p:nvPr/>
        </p:nvPicPr>
        <p:blipFill>
          <a:blip r:embed="rId3"/>
          <a:stretch>
            <a:fillRect/>
          </a:stretch>
        </p:blipFill>
        <p:spPr>
          <a:xfrm>
            <a:off x="403885" y="941366"/>
            <a:ext cx="7680960" cy="5120640"/>
          </a:xfrm>
          <a:prstGeom prst="rect">
            <a:avLst/>
          </a:prstGeom>
          <a:ln>
            <a:noFill/>
          </a:ln>
        </p:spPr>
      </p:pic>
      <p:sp>
        <p:nvSpPr>
          <p:cNvPr id="4" name="Shape 134">
            <a:extLst>
              <a:ext uri="{FF2B5EF4-FFF2-40B4-BE49-F238E27FC236}">
                <a16:creationId xmlns:a16="http://schemas.microsoft.com/office/drawing/2014/main" id="{F6A01005-E13D-774D-8696-78A26DF8EF85}"/>
              </a:ext>
            </a:extLst>
          </p:cNvPr>
          <p:cNvSpPr txBox="1">
            <a:spLocks/>
          </p:cNvSpPr>
          <p:nvPr/>
        </p:nvSpPr>
        <p:spPr>
          <a:xfrm>
            <a:off x="318656" y="179383"/>
            <a:ext cx="11873344" cy="761983"/>
          </a:xfrm>
          <a:prstGeom prst="rect">
            <a:avLst/>
          </a:prstGeom>
        </p:spPr>
        <p:txBody>
          <a:bodyPr vert="horz" lIns="0" tIns="0" rIns="0" bIns="0" rtlCol="0" anchor="t">
            <a:noAutofit/>
          </a:bodyPr>
          <a:lstStyle>
            <a:lvl1pPr algn="l" defTabSz="457200" rtl="0" eaLnBrk="1" latinLnBrk="0" hangingPunct="1">
              <a:lnSpc>
                <a:spcPct val="95000"/>
              </a:lnSpc>
              <a:spcBef>
                <a:spcPct val="0"/>
              </a:spcBef>
              <a:buNone/>
              <a:defRPr sz="3200" b="1" i="0" kern="1200" cap="none" baseline="0">
                <a:solidFill>
                  <a:schemeClr val="tx1">
                    <a:lumMod val="50000"/>
                  </a:schemeClr>
                </a:solidFill>
                <a:latin typeface="Arial Rounded MT Bold"/>
                <a:ea typeface="+mj-ea"/>
                <a:cs typeface="Arial Rounded MT Bold"/>
              </a:defRPr>
            </a:lvl1pPr>
          </a:lstStyle>
          <a:p>
            <a:pPr algn="ctr">
              <a:defRPr sz="5400"/>
            </a:pPr>
            <a:r>
              <a:rPr lang="en-US" sz="4200" dirty="0">
                <a:solidFill>
                  <a:srgbClr val="000000"/>
                </a:solidFill>
                <a:latin typeface="Helvetica" charset="0"/>
                <a:ea typeface="Helvetica" charset="0"/>
                <a:cs typeface="Helvetica" charset="0"/>
              </a:rPr>
              <a:t>Correlation between descriptors &amp; properties</a:t>
            </a:r>
            <a:endParaRPr lang="en-US" sz="4200" dirty="0">
              <a:solidFill>
                <a:srgbClr val="000000"/>
              </a:solidFill>
              <a:latin typeface="Helvetica" pitchFamily="2" charset="0"/>
            </a:endParaRPr>
          </a:p>
        </p:txBody>
      </p:sp>
      <p:sp>
        <p:nvSpPr>
          <p:cNvPr id="7" name="TextBox 6">
            <a:extLst>
              <a:ext uri="{FF2B5EF4-FFF2-40B4-BE49-F238E27FC236}">
                <a16:creationId xmlns:a16="http://schemas.microsoft.com/office/drawing/2014/main" id="{64EBCD75-58FB-744C-A84F-F7624D1646A4}"/>
              </a:ext>
            </a:extLst>
          </p:cNvPr>
          <p:cNvSpPr txBox="1"/>
          <p:nvPr/>
        </p:nvSpPr>
        <p:spPr>
          <a:xfrm>
            <a:off x="8137703" y="2153021"/>
            <a:ext cx="3902445" cy="4154984"/>
          </a:xfrm>
          <a:prstGeom prst="rect">
            <a:avLst/>
          </a:prstGeom>
          <a:noFill/>
        </p:spPr>
        <p:txBody>
          <a:bodyPr wrap="square" rtlCol="0">
            <a:spAutoFit/>
          </a:bodyPr>
          <a:lstStyle/>
          <a:p>
            <a:pPr marL="342900" indent="-342900">
              <a:buFont typeface="Arial" panose="020B0604020202020204" pitchFamily="34" charset="0"/>
              <a:buChar char="•"/>
            </a:pPr>
            <a:r>
              <a:rPr lang="en-US" sz="2400" dirty="0"/>
              <a:t>Descriptors from unit cell defect calculations show largest correlations.</a:t>
            </a:r>
          </a:p>
          <a:p>
            <a:pPr marL="342900" indent="-342900">
              <a:buFont typeface="Arial" panose="020B0604020202020204" pitchFamily="34" charset="0"/>
              <a:buChar char="•"/>
            </a:pPr>
            <a:endParaRPr lang="en-US" sz="1200" dirty="0"/>
          </a:p>
          <a:p>
            <a:pPr marL="342900" indent="-342900">
              <a:buFont typeface="Arial" panose="020B0604020202020204" pitchFamily="34" charset="0"/>
              <a:buChar char="•"/>
            </a:pPr>
            <a:r>
              <a:rPr lang="en-US" sz="2400" dirty="0"/>
              <a:t>Unit cell defect VBM &amp; CBM have &gt; 80% correlation with +1/0 &amp; -1/0 transition levels.</a:t>
            </a:r>
          </a:p>
          <a:p>
            <a:pPr marL="342900" indent="-342900">
              <a:buFont typeface="Arial" panose="020B0604020202020204" pitchFamily="34" charset="0"/>
              <a:buChar char="•"/>
            </a:pPr>
            <a:endParaRPr lang="en-US" sz="1200" dirty="0"/>
          </a:p>
          <a:p>
            <a:pPr marL="342900" indent="-342900">
              <a:buFont typeface="Arial" panose="020B0604020202020204" pitchFamily="34" charset="0"/>
              <a:buChar char="•"/>
            </a:pPr>
            <a:r>
              <a:rPr lang="en-US" sz="2400" dirty="0"/>
              <a:t>Unit cell defect ∆H is 90% correlated with supercell ∆H.</a:t>
            </a:r>
          </a:p>
        </p:txBody>
      </p:sp>
      <p:cxnSp>
        <p:nvCxnSpPr>
          <p:cNvPr id="5" name="Straight Arrow Connector 4">
            <a:extLst>
              <a:ext uri="{FF2B5EF4-FFF2-40B4-BE49-F238E27FC236}">
                <a16:creationId xmlns:a16="http://schemas.microsoft.com/office/drawing/2014/main" id="{7AFE6651-B7BF-9C43-8ED1-FA1E5495A699}"/>
              </a:ext>
            </a:extLst>
          </p:cNvPr>
          <p:cNvCxnSpPr>
            <a:cxnSpLocks/>
          </p:cNvCxnSpPr>
          <p:nvPr/>
        </p:nvCxnSpPr>
        <p:spPr>
          <a:xfrm>
            <a:off x="1590173" y="5259408"/>
            <a:ext cx="3537643" cy="0"/>
          </a:xfrm>
          <a:prstGeom prst="straightConnector1">
            <a:avLst/>
          </a:prstGeom>
          <a:ln w="38100">
            <a:solidFill>
              <a:schemeClr val="tx1"/>
            </a:solidFill>
            <a:headEnd type="arrow" w="lg" len="sm"/>
            <a:tailEnd type="arrow" w="lg" len="sm"/>
          </a:ln>
          <a:effectLst>
            <a:outerShdw sx="1000" sy="1000" rotWithShape="0">
              <a:srgbClr val="000000"/>
            </a:outerShdw>
          </a:effectLst>
        </p:spPr>
        <p:style>
          <a:lnRef idx="2">
            <a:schemeClr val="accent1"/>
          </a:lnRef>
          <a:fillRef idx="0">
            <a:schemeClr val="accent1"/>
          </a:fillRef>
          <a:effectRef idx="1">
            <a:schemeClr val="accent1"/>
          </a:effectRef>
          <a:fontRef idx="minor">
            <a:schemeClr val="tx1"/>
          </a:fontRef>
        </p:style>
      </p:cxnSp>
      <p:cxnSp>
        <p:nvCxnSpPr>
          <p:cNvPr id="8" name="Straight Arrow Connector 7">
            <a:extLst>
              <a:ext uri="{FF2B5EF4-FFF2-40B4-BE49-F238E27FC236}">
                <a16:creationId xmlns:a16="http://schemas.microsoft.com/office/drawing/2014/main" id="{A92E9437-5085-C340-A9A7-E352EB7C0783}"/>
              </a:ext>
            </a:extLst>
          </p:cNvPr>
          <p:cNvCxnSpPr>
            <a:cxnSpLocks/>
          </p:cNvCxnSpPr>
          <p:nvPr/>
        </p:nvCxnSpPr>
        <p:spPr>
          <a:xfrm>
            <a:off x="5737416" y="6190907"/>
            <a:ext cx="1676400" cy="0"/>
          </a:xfrm>
          <a:prstGeom prst="straightConnector1">
            <a:avLst/>
          </a:prstGeom>
          <a:ln w="38100">
            <a:solidFill>
              <a:schemeClr val="tx1"/>
            </a:solidFill>
            <a:headEnd type="arrow" w="lg" len="sm"/>
            <a:tailEnd type="arrow" w="lg" len="sm"/>
          </a:ln>
          <a:effectLst>
            <a:outerShdw sx="1000" sy="1000" rotWithShape="0">
              <a:srgbClr val="000000"/>
            </a:outerShdw>
          </a:effectLst>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D10B282B-7F55-A645-AD7B-D9B691A097F5}"/>
              </a:ext>
            </a:extLst>
          </p:cNvPr>
          <p:cNvSpPr txBox="1"/>
          <p:nvPr/>
        </p:nvSpPr>
        <p:spPr>
          <a:xfrm>
            <a:off x="5149584" y="6328250"/>
            <a:ext cx="2852063" cy="369332"/>
          </a:xfrm>
          <a:prstGeom prst="rect">
            <a:avLst/>
          </a:prstGeom>
          <a:noFill/>
        </p:spPr>
        <p:txBody>
          <a:bodyPr wrap="none" rtlCol="0">
            <a:spAutoFit/>
          </a:bodyPr>
          <a:lstStyle/>
          <a:p>
            <a:pPr algn="ctr"/>
            <a:r>
              <a:rPr lang="en-US" dirty="0"/>
              <a:t>Unit cell defect calculation</a:t>
            </a:r>
          </a:p>
        </p:txBody>
      </p:sp>
      <p:sp>
        <p:nvSpPr>
          <p:cNvPr id="11" name="TextBox 10">
            <a:extLst>
              <a:ext uri="{FF2B5EF4-FFF2-40B4-BE49-F238E27FC236}">
                <a16:creationId xmlns:a16="http://schemas.microsoft.com/office/drawing/2014/main" id="{F80E061F-B2DB-BB4C-8776-9AA13D93C1ED}"/>
              </a:ext>
            </a:extLst>
          </p:cNvPr>
          <p:cNvSpPr txBox="1"/>
          <p:nvPr/>
        </p:nvSpPr>
        <p:spPr>
          <a:xfrm>
            <a:off x="1952198" y="5368467"/>
            <a:ext cx="2813591" cy="369332"/>
          </a:xfrm>
          <a:prstGeom prst="rect">
            <a:avLst/>
          </a:prstGeom>
          <a:noFill/>
        </p:spPr>
        <p:txBody>
          <a:bodyPr wrap="none" rtlCol="0">
            <a:spAutoFit/>
          </a:bodyPr>
          <a:lstStyle/>
          <a:p>
            <a:pPr algn="ctr"/>
            <a:r>
              <a:rPr lang="en-US" dirty="0"/>
              <a:t>Elemental properties of M</a:t>
            </a:r>
          </a:p>
        </p:txBody>
      </p:sp>
      <p:sp>
        <p:nvSpPr>
          <p:cNvPr id="6" name="Slide Number Placeholder 5">
            <a:extLst>
              <a:ext uri="{FF2B5EF4-FFF2-40B4-BE49-F238E27FC236}">
                <a16:creationId xmlns:a16="http://schemas.microsoft.com/office/drawing/2014/main" id="{93A1E795-4BC2-8249-8183-73D44B892689}"/>
              </a:ext>
            </a:extLst>
          </p:cNvPr>
          <p:cNvSpPr>
            <a:spLocks noGrp="1"/>
          </p:cNvSpPr>
          <p:nvPr>
            <p:ph type="sldNum" sz="quarter" idx="2"/>
          </p:nvPr>
        </p:nvSpPr>
        <p:spPr/>
        <p:txBody>
          <a:bodyPr/>
          <a:lstStyle/>
          <a:p>
            <a:fld id="{86CB4B4D-7CA3-9044-876B-883B54F8677D}" type="slidenum">
              <a:rPr lang="en-US" smtClean="0"/>
              <a:t>6</a:t>
            </a:fld>
            <a:endParaRPr lang="en-US"/>
          </a:p>
        </p:txBody>
      </p:sp>
      <p:sp>
        <p:nvSpPr>
          <p:cNvPr id="12" name="Rectangle 11">
            <a:extLst>
              <a:ext uri="{FF2B5EF4-FFF2-40B4-BE49-F238E27FC236}">
                <a16:creationId xmlns:a16="http://schemas.microsoft.com/office/drawing/2014/main" id="{754BFE64-D385-FF4B-BEC1-30BDFCAF8C37}"/>
              </a:ext>
            </a:extLst>
          </p:cNvPr>
          <p:cNvSpPr/>
          <p:nvPr/>
        </p:nvSpPr>
        <p:spPr>
          <a:xfrm>
            <a:off x="8001647" y="1139944"/>
            <a:ext cx="4091359" cy="830997"/>
          </a:xfrm>
          <a:prstGeom prst="rect">
            <a:avLst/>
          </a:prstGeom>
        </p:spPr>
        <p:txBody>
          <a:bodyPr wrap="square">
            <a:spAutoFit/>
          </a:bodyPr>
          <a:lstStyle/>
          <a:p>
            <a:pPr algn="ctr"/>
            <a:r>
              <a:rPr lang="en-US" sz="2400" b="1" dirty="0"/>
              <a:t>DATASET:</a:t>
            </a:r>
            <a:r>
              <a:rPr lang="en-US" sz="2400" dirty="0"/>
              <a:t> ~ 400 impurities in </a:t>
            </a:r>
            <a:r>
              <a:rPr lang="en-US" sz="2400" dirty="0" err="1"/>
              <a:t>CdTe</a:t>
            </a:r>
            <a:r>
              <a:rPr lang="en-US" sz="2400" dirty="0"/>
              <a:t>, </a:t>
            </a:r>
            <a:r>
              <a:rPr lang="en-US" sz="2400" dirty="0" err="1"/>
              <a:t>CdSe</a:t>
            </a:r>
            <a:r>
              <a:rPr lang="en-US" sz="2400" dirty="0"/>
              <a:t> and </a:t>
            </a:r>
            <a:r>
              <a:rPr lang="en-US" sz="2400" dirty="0" err="1"/>
              <a:t>CdS</a:t>
            </a:r>
            <a:r>
              <a:rPr lang="en-US" sz="2400" dirty="0"/>
              <a:t>.</a:t>
            </a:r>
          </a:p>
        </p:txBody>
      </p:sp>
      <p:grpSp>
        <p:nvGrpSpPr>
          <p:cNvPr id="15" name="Group 14">
            <a:extLst>
              <a:ext uri="{FF2B5EF4-FFF2-40B4-BE49-F238E27FC236}">
                <a16:creationId xmlns:a16="http://schemas.microsoft.com/office/drawing/2014/main" id="{637C787C-CCBA-FE4D-9EF8-2494E01B62D0}"/>
              </a:ext>
            </a:extLst>
          </p:cNvPr>
          <p:cNvGrpSpPr/>
          <p:nvPr/>
        </p:nvGrpSpPr>
        <p:grpSpPr>
          <a:xfrm>
            <a:off x="1488080" y="3463950"/>
            <a:ext cx="9237705" cy="3268324"/>
            <a:chOff x="1488080" y="3463950"/>
            <a:chExt cx="9237705" cy="3268324"/>
          </a:xfrm>
        </p:grpSpPr>
        <p:pic>
          <p:nvPicPr>
            <p:cNvPr id="9" name="Picture 8">
              <a:extLst>
                <a:ext uri="{FF2B5EF4-FFF2-40B4-BE49-F238E27FC236}">
                  <a16:creationId xmlns:a16="http://schemas.microsoft.com/office/drawing/2014/main" id="{2B26290E-2B19-B14D-B6CC-6C0937A66A7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598048" y="3463950"/>
              <a:ext cx="3097504" cy="2286000"/>
            </a:xfrm>
            <a:prstGeom prst="rect">
              <a:avLst/>
            </a:prstGeom>
          </p:spPr>
        </p:pic>
        <p:sp>
          <p:nvSpPr>
            <p:cNvPr id="3" name="TextBox 2">
              <a:extLst>
                <a:ext uri="{FF2B5EF4-FFF2-40B4-BE49-F238E27FC236}">
                  <a16:creationId xmlns:a16="http://schemas.microsoft.com/office/drawing/2014/main" id="{55E8544F-3BD6-EE45-89EC-131AA0C1F471}"/>
                </a:ext>
              </a:extLst>
            </p:cNvPr>
            <p:cNvSpPr txBox="1"/>
            <p:nvPr/>
          </p:nvSpPr>
          <p:spPr>
            <a:xfrm>
              <a:off x="1488080" y="5808944"/>
              <a:ext cx="3317440" cy="923330"/>
            </a:xfrm>
            <a:prstGeom prst="rect">
              <a:avLst/>
            </a:prstGeom>
            <a:noFill/>
          </p:spPr>
          <p:txBody>
            <a:bodyPr wrap="square" rtlCol="0">
              <a:spAutoFit/>
            </a:bodyPr>
            <a:lstStyle/>
            <a:p>
              <a:pPr algn="ctr"/>
              <a:r>
                <a:rPr lang="en-US" dirty="0"/>
                <a:t>Impurity simulated in an 8 atom unit cell; two orders of magnitude cheaper calculation</a:t>
              </a:r>
            </a:p>
          </p:txBody>
        </p:sp>
        <p:pic>
          <p:nvPicPr>
            <p:cNvPr id="14" name="Image" descr="Image">
              <a:extLst>
                <a:ext uri="{FF2B5EF4-FFF2-40B4-BE49-F238E27FC236}">
                  <a16:creationId xmlns:a16="http://schemas.microsoft.com/office/drawing/2014/main" id="{D87DF721-F38F-1043-B9CB-A5E8F2528A5B}"/>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8170074" y="3501686"/>
              <a:ext cx="2555711" cy="2560320"/>
            </a:xfrm>
            <a:prstGeom prst="rect">
              <a:avLst/>
            </a:prstGeom>
            <a:ln w="12700">
              <a:miter lim="400000"/>
            </a:ln>
          </p:spPr>
        </p:pic>
      </p:grpSp>
    </p:spTree>
    <p:extLst>
      <p:ext uri="{BB962C8B-B14F-4D97-AF65-F5344CB8AC3E}">
        <p14:creationId xmlns:p14="http://schemas.microsoft.com/office/powerpoint/2010/main" val="238731099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3" presetClass="exit" presetSubtype="10" fill="hold" nodeType="clickEffect">
                                  <p:stCondLst>
                                    <p:cond delay="0"/>
                                  </p:stCondLst>
                                  <p:childTnLst>
                                    <p:animEffect transition="out" filter="blinds(horizontal)">
                                      <p:cBhvr>
                                        <p:cTn id="16" dur="500"/>
                                        <p:tgtEl>
                                          <p:spTgt spid="15"/>
                                        </p:tgtEl>
                                      </p:cBhvr>
                                    </p:animEffect>
                                    <p:set>
                                      <p:cBhvr>
                                        <p:cTn id="17" dur="1" fill="hold">
                                          <p:stCondLst>
                                            <p:cond delay="499"/>
                                          </p:stCondLst>
                                        </p:cTn>
                                        <p:tgtEl>
                                          <p:spTgt spid="15"/>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11"/>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P spid="1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02CC472-ADA2-1D47-AB8C-944160FF4347}"/>
              </a:ext>
            </a:extLst>
          </p:cNvPr>
          <p:cNvSpPr>
            <a:spLocks noGrp="1"/>
          </p:cNvSpPr>
          <p:nvPr>
            <p:ph type="sldNum" sz="quarter" idx="2"/>
          </p:nvPr>
        </p:nvSpPr>
        <p:spPr/>
        <p:txBody>
          <a:bodyPr/>
          <a:lstStyle/>
          <a:p>
            <a:fld id="{86CB4B4D-7CA3-9044-876B-883B54F8677D}" type="slidenum">
              <a:rPr lang="en-US" smtClean="0"/>
              <a:t>7</a:t>
            </a:fld>
            <a:endParaRPr lang="en-US"/>
          </a:p>
        </p:txBody>
      </p:sp>
      <p:graphicFrame>
        <p:nvGraphicFramePr>
          <p:cNvPr id="5" name="Table 4">
            <a:extLst>
              <a:ext uri="{FF2B5EF4-FFF2-40B4-BE49-F238E27FC236}">
                <a16:creationId xmlns:a16="http://schemas.microsoft.com/office/drawing/2014/main" id="{3D0DAFBB-82F5-034F-86AC-66A923CD6195}"/>
              </a:ext>
            </a:extLst>
          </p:cNvPr>
          <p:cNvGraphicFramePr>
            <a:graphicFrameLocks noGrp="1"/>
          </p:cNvGraphicFramePr>
          <p:nvPr>
            <p:extLst>
              <p:ext uri="{D42A27DB-BD31-4B8C-83A1-F6EECF244321}">
                <p14:modId xmlns:p14="http://schemas.microsoft.com/office/powerpoint/2010/main" val="2275332793"/>
              </p:ext>
            </p:extLst>
          </p:nvPr>
        </p:nvGraphicFramePr>
        <p:xfrm>
          <a:off x="514349" y="1011255"/>
          <a:ext cx="11163302" cy="4325988"/>
        </p:xfrm>
        <a:graphic>
          <a:graphicData uri="http://schemas.openxmlformats.org/drawingml/2006/table">
            <a:tbl>
              <a:tblPr>
                <a:tableStyleId>{5C22544A-7EE6-4342-B048-85BDC9FD1C3A}</a:tableStyleId>
              </a:tblPr>
              <a:tblGrid>
                <a:gridCol w="848503">
                  <a:extLst>
                    <a:ext uri="{9D8B030D-6E8A-4147-A177-3AD203B41FA5}">
                      <a16:colId xmlns:a16="http://schemas.microsoft.com/office/drawing/2014/main" val="719629949"/>
                    </a:ext>
                  </a:extLst>
                </a:gridCol>
                <a:gridCol w="1177515">
                  <a:extLst>
                    <a:ext uri="{9D8B030D-6E8A-4147-A177-3AD203B41FA5}">
                      <a16:colId xmlns:a16="http://schemas.microsoft.com/office/drawing/2014/main" val="3921114565"/>
                    </a:ext>
                  </a:extLst>
                </a:gridCol>
                <a:gridCol w="692656">
                  <a:extLst>
                    <a:ext uri="{9D8B030D-6E8A-4147-A177-3AD203B41FA5}">
                      <a16:colId xmlns:a16="http://schemas.microsoft.com/office/drawing/2014/main" val="816289536"/>
                    </a:ext>
                  </a:extLst>
                </a:gridCol>
                <a:gridCol w="1254136">
                  <a:extLst>
                    <a:ext uri="{9D8B030D-6E8A-4147-A177-3AD203B41FA5}">
                      <a16:colId xmlns:a16="http://schemas.microsoft.com/office/drawing/2014/main" val="391643920"/>
                    </a:ext>
                  </a:extLst>
                </a:gridCol>
                <a:gridCol w="1234911">
                  <a:extLst>
                    <a:ext uri="{9D8B030D-6E8A-4147-A177-3AD203B41FA5}">
                      <a16:colId xmlns:a16="http://schemas.microsoft.com/office/drawing/2014/main" val="2012749420"/>
                    </a:ext>
                  </a:extLst>
                </a:gridCol>
                <a:gridCol w="1065229">
                  <a:extLst>
                    <a:ext uri="{9D8B030D-6E8A-4147-A177-3AD203B41FA5}">
                      <a16:colId xmlns:a16="http://schemas.microsoft.com/office/drawing/2014/main" val="3895780334"/>
                    </a:ext>
                  </a:extLst>
                </a:gridCol>
                <a:gridCol w="886120">
                  <a:extLst>
                    <a:ext uri="{9D8B030D-6E8A-4147-A177-3AD203B41FA5}">
                      <a16:colId xmlns:a16="http://schemas.microsoft.com/office/drawing/2014/main" val="369222418"/>
                    </a:ext>
                  </a:extLst>
                </a:gridCol>
                <a:gridCol w="499620">
                  <a:extLst>
                    <a:ext uri="{9D8B030D-6E8A-4147-A177-3AD203B41FA5}">
                      <a16:colId xmlns:a16="http://schemas.microsoft.com/office/drawing/2014/main" val="2884676036"/>
                    </a:ext>
                  </a:extLst>
                </a:gridCol>
                <a:gridCol w="1074656">
                  <a:extLst>
                    <a:ext uri="{9D8B030D-6E8A-4147-A177-3AD203B41FA5}">
                      <a16:colId xmlns:a16="http://schemas.microsoft.com/office/drawing/2014/main" val="192635431"/>
                    </a:ext>
                  </a:extLst>
                </a:gridCol>
                <a:gridCol w="1036948">
                  <a:extLst>
                    <a:ext uri="{9D8B030D-6E8A-4147-A177-3AD203B41FA5}">
                      <a16:colId xmlns:a16="http://schemas.microsoft.com/office/drawing/2014/main" val="1636743313"/>
                    </a:ext>
                  </a:extLst>
                </a:gridCol>
                <a:gridCol w="1393008">
                  <a:extLst>
                    <a:ext uri="{9D8B030D-6E8A-4147-A177-3AD203B41FA5}">
                      <a16:colId xmlns:a16="http://schemas.microsoft.com/office/drawing/2014/main" val="322387262"/>
                    </a:ext>
                  </a:extLst>
                </a:gridCol>
              </a:tblGrid>
              <a:tr h="227657">
                <a:tc>
                  <a:txBody>
                    <a:bodyPr/>
                    <a:lstStyle/>
                    <a:p>
                      <a:pPr algn="ctr" fontAlgn="b"/>
                      <a:r>
                        <a:rPr lang="en-US" sz="1200" b="1" u="none" strike="noStrike" dirty="0" err="1">
                          <a:solidFill>
                            <a:srgbClr val="000000"/>
                          </a:solidFill>
                          <a:effectLst/>
                          <a:latin typeface="Arial" panose="020B0604020202020204" pitchFamily="34" charset="0"/>
                          <a:cs typeface="Arial" panose="020B0604020202020204" pitchFamily="34" charset="0"/>
                        </a:rPr>
                        <a:t>CdX</a:t>
                      </a:r>
                      <a:endParaRPr lang="en-US" sz="1200" b="1" i="0" u="none" strike="noStrike" dirty="0">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r>
                        <a:rPr lang="en-US" sz="1200" b="1" u="none" strike="noStrike" dirty="0">
                          <a:solidFill>
                            <a:srgbClr val="000000"/>
                          </a:solidFill>
                          <a:effectLst/>
                          <a:latin typeface="Arial" panose="020B0604020202020204" pitchFamily="34" charset="0"/>
                          <a:cs typeface="Arial" panose="020B0604020202020204" pitchFamily="34" charset="0"/>
                        </a:rPr>
                        <a:t>Doping Site</a:t>
                      </a:r>
                      <a:endParaRPr lang="en-US" sz="1200" b="1" i="0" u="none" strike="noStrike" dirty="0">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r>
                        <a:rPr lang="en-US" sz="1200" b="1" u="none" strike="noStrike">
                          <a:solidFill>
                            <a:srgbClr val="000000"/>
                          </a:solidFill>
                          <a:effectLst/>
                          <a:latin typeface="Arial" panose="020B0604020202020204" pitchFamily="34" charset="0"/>
                          <a:cs typeface="Arial" panose="020B0604020202020204" pitchFamily="34" charset="0"/>
                        </a:rPr>
                        <a:t>M</a:t>
                      </a:r>
                      <a:endParaRPr lang="en-US" sz="1200" b="1"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r>
                        <a:rPr lang="en-US" sz="1200" b="1" u="none" strike="noStrike" dirty="0">
                          <a:solidFill>
                            <a:srgbClr val="000000"/>
                          </a:solidFill>
                          <a:effectLst/>
                          <a:latin typeface="Arial" panose="020B0604020202020204" pitchFamily="34" charset="0"/>
                          <a:cs typeface="Arial" panose="020B0604020202020204" pitchFamily="34" charset="0"/>
                        </a:rPr>
                        <a:t>Delta Ion. </a:t>
                      </a:r>
                      <a:r>
                        <a:rPr lang="en-US" sz="1200" b="1" u="none" strike="noStrike" dirty="0" err="1">
                          <a:solidFill>
                            <a:srgbClr val="000000"/>
                          </a:solidFill>
                          <a:effectLst/>
                          <a:latin typeface="Arial" panose="020B0604020202020204" pitchFamily="34" charset="0"/>
                          <a:cs typeface="Arial" panose="020B0604020202020204" pitchFamily="34" charset="0"/>
                        </a:rPr>
                        <a:t>En</a:t>
                      </a:r>
                      <a:r>
                        <a:rPr lang="en-US" sz="1200" b="1" u="none" strike="noStrike" dirty="0">
                          <a:solidFill>
                            <a:srgbClr val="000000"/>
                          </a:solidFill>
                          <a:effectLst/>
                          <a:latin typeface="Arial" panose="020B0604020202020204" pitchFamily="34" charset="0"/>
                          <a:cs typeface="Arial" panose="020B0604020202020204" pitchFamily="34" charset="0"/>
                        </a:rPr>
                        <a:t>.</a:t>
                      </a:r>
                      <a:endParaRPr lang="en-US" sz="1200" b="1" i="0" u="none" strike="noStrike" dirty="0">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r>
                        <a:rPr lang="en-US" sz="1200" b="1" u="none" strike="noStrike" dirty="0">
                          <a:solidFill>
                            <a:srgbClr val="000000"/>
                          </a:solidFill>
                          <a:effectLst/>
                          <a:latin typeface="Arial" panose="020B0604020202020204" pitchFamily="34" charset="0"/>
                          <a:cs typeface="Arial" panose="020B0604020202020204" pitchFamily="34" charset="0"/>
                        </a:rPr>
                        <a:t>Delta At. Rad.</a:t>
                      </a:r>
                      <a:endParaRPr lang="en-US" sz="1200" b="1" i="0" u="none" strike="noStrike" dirty="0">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r>
                        <a:rPr lang="en-US" sz="1200" b="1" u="none" strike="noStrike" dirty="0">
                          <a:solidFill>
                            <a:srgbClr val="000000"/>
                          </a:solidFill>
                          <a:effectLst/>
                          <a:latin typeface="Arial" panose="020B0604020202020204" pitchFamily="34" charset="0"/>
                          <a:cs typeface="Arial" panose="020B0604020202020204" pitchFamily="34" charset="0"/>
                        </a:rPr>
                        <a:t>Delta EN</a:t>
                      </a:r>
                      <a:endParaRPr lang="en-US" sz="1200" b="1" i="0" u="none" strike="noStrike" dirty="0">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r>
                        <a:rPr lang="en-US" sz="1200" b="1" u="none" strike="noStrike">
                          <a:solidFill>
                            <a:srgbClr val="000000"/>
                          </a:solidFill>
                          <a:effectLst/>
                          <a:latin typeface="Arial" panose="020B0604020202020204" pitchFamily="34" charset="0"/>
                          <a:cs typeface="Arial" panose="020B0604020202020204" pitchFamily="34" charset="0"/>
                        </a:rPr>
                        <a:t>Delta Val.</a:t>
                      </a:r>
                      <a:endParaRPr lang="en-US" sz="1200" b="1"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r>
                        <a:rPr lang="en-US" sz="1200" b="1" u="none" strike="noStrike" dirty="0">
                          <a:solidFill>
                            <a:srgbClr val="000000"/>
                          </a:solidFill>
                          <a:effectLst/>
                          <a:latin typeface="Arial" panose="020B0604020202020204" pitchFamily="34" charset="0"/>
                          <a:cs typeface="Arial" panose="020B0604020202020204" pitchFamily="34" charset="0"/>
                        </a:rPr>
                        <a:t>…</a:t>
                      </a:r>
                      <a:endParaRPr lang="en-US" sz="1200" b="1" i="0" u="none" strike="noStrike" dirty="0">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r>
                        <a:rPr lang="en-US" sz="1200" b="1" u="none" strike="noStrike" dirty="0" err="1">
                          <a:solidFill>
                            <a:srgbClr val="000000"/>
                          </a:solidFill>
                          <a:effectLst/>
                          <a:latin typeface="Arial" panose="020B0604020202020204" pitchFamily="34" charset="0"/>
                          <a:cs typeface="Arial" panose="020B0604020202020204" pitchFamily="34" charset="0"/>
                        </a:rPr>
                        <a:t>Unit_cell_def</a:t>
                      </a:r>
                      <a:r>
                        <a:rPr lang="en-US" sz="1200" b="1" u="none" strike="noStrike" dirty="0">
                          <a:solidFill>
                            <a:srgbClr val="000000"/>
                          </a:solidFill>
                          <a:effectLst/>
                          <a:latin typeface="Arial" panose="020B0604020202020204" pitchFamily="34" charset="0"/>
                          <a:cs typeface="Arial" panose="020B0604020202020204" pitchFamily="34" charset="0"/>
                        </a:rPr>
                        <a:t> CBM</a:t>
                      </a:r>
                      <a:endParaRPr lang="en-US" sz="1200" b="1" i="0" u="none" strike="noStrike" dirty="0">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lang="en-US" sz="1200" b="1" u="none" strike="noStrike" dirty="0" err="1">
                          <a:solidFill>
                            <a:srgbClr val="000000"/>
                          </a:solidFill>
                          <a:effectLst/>
                          <a:latin typeface="Arial" panose="020B0604020202020204" pitchFamily="34" charset="0"/>
                          <a:cs typeface="Arial" panose="020B0604020202020204" pitchFamily="34" charset="0"/>
                        </a:rPr>
                        <a:t>Unit_cell_def</a:t>
                      </a:r>
                      <a:r>
                        <a:rPr lang="en-US" sz="1200" b="1" u="none" strike="noStrike" dirty="0">
                          <a:solidFill>
                            <a:srgbClr val="000000"/>
                          </a:solidFill>
                          <a:effectLst/>
                          <a:latin typeface="Arial" panose="020B0604020202020204" pitchFamily="34" charset="0"/>
                          <a:cs typeface="Arial" panose="020B0604020202020204" pitchFamily="34" charset="0"/>
                        </a:rPr>
                        <a:t> </a:t>
                      </a:r>
                      <a:r>
                        <a:rPr lang="en-US" sz="1200" b="1" i="0" u="none" strike="noStrike" dirty="0">
                          <a:solidFill>
                            <a:srgbClr val="000000"/>
                          </a:solidFill>
                          <a:effectLst/>
                          <a:latin typeface="Arial" panose="020B0604020202020204" pitchFamily="34" charset="0"/>
                          <a:cs typeface="Arial" panose="020B0604020202020204" pitchFamily="34" charset="0"/>
                        </a:rPr>
                        <a:t>∆H(Mod)</a:t>
                      </a:r>
                    </a:p>
                  </a:txBody>
                  <a:tcPr marL="5778" marR="5778" marT="5778" marB="0" anchor="b"/>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lang="en-US" sz="1200" b="1" u="none" strike="noStrike" dirty="0" err="1">
                          <a:solidFill>
                            <a:srgbClr val="000000"/>
                          </a:solidFill>
                          <a:effectLst/>
                          <a:latin typeface="Arial" panose="020B0604020202020204" pitchFamily="34" charset="0"/>
                          <a:cs typeface="Arial" panose="020B0604020202020204" pitchFamily="34" charset="0"/>
                        </a:rPr>
                        <a:t>Unit_cell_def</a:t>
                      </a:r>
                      <a:r>
                        <a:rPr lang="en-US" sz="1200" b="1" u="none" strike="noStrike" dirty="0">
                          <a:solidFill>
                            <a:srgbClr val="000000"/>
                          </a:solidFill>
                          <a:effectLst/>
                          <a:latin typeface="Arial" panose="020B0604020202020204" pitchFamily="34" charset="0"/>
                          <a:cs typeface="Arial" panose="020B0604020202020204" pitchFamily="34" charset="0"/>
                        </a:rPr>
                        <a:t> </a:t>
                      </a:r>
                      <a:r>
                        <a:rPr lang="en-US" sz="1200" b="1" i="0" u="none" strike="noStrike" dirty="0">
                          <a:solidFill>
                            <a:srgbClr val="000000"/>
                          </a:solidFill>
                          <a:effectLst/>
                          <a:latin typeface="Arial" panose="020B0604020202020204" pitchFamily="34" charset="0"/>
                          <a:cs typeface="Arial" panose="020B0604020202020204" pitchFamily="34" charset="0"/>
                        </a:rPr>
                        <a:t>∆H(X-rich)</a:t>
                      </a:r>
                    </a:p>
                  </a:txBody>
                  <a:tcPr marL="5778" marR="5778" marT="5778" marB="0" anchor="b"/>
                </a:tc>
                <a:extLst>
                  <a:ext uri="{0D108BD9-81ED-4DB2-BD59-A6C34878D82A}">
                    <a16:rowId xmlns:a16="http://schemas.microsoft.com/office/drawing/2014/main" val="2420657406"/>
                  </a:ext>
                </a:extLst>
              </a:tr>
              <a:tr h="123266">
                <a:tc>
                  <a:txBody>
                    <a:bodyPr/>
                    <a:lstStyle/>
                    <a:p>
                      <a:pPr algn="ctr" fontAlgn="b"/>
                      <a:r>
                        <a:rPr lang="en-US" sz="1000" u="none" strike="noStrike">
                          <a:solidFill>
                            <a:srgbClr val="000000"/>
                          </a:solidFill>
                          <a:effectLst/>
                          <a:latin typeface="Arial" panose="020B0604020202020204" pitchFamily="34" charset="0"/>
                          <a:cs typeface="Arial" panose="020B0604020202020204" pitchFamily="34" charset="0"/>
                        </a:rPr>
                        <a:t>CdTe</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r>
                        <a:rPr lang="en-US" sz="1000" u="none" strike="noStrike">
                          <a:solidFill>
                            <a:srgbClr val="000000"/>
                          </a:solidFill>
                          <a:effectLst/>
                          <a:latin typeface="Arial" panose="020B0604020202020204" pitchFamily="34" charset="0"/>
                          <a:cs typeface="Arial" panose="020B0604020202020204" pitchFamily="34" charset="0"/>
                        </a:rPr>
                        <a:t>M_Te</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r>
                        <a:rPr lang="en-US" sz="1000" u="none" strike="noStrike">
                          <a:solidFill>
                            <a:srgbClr val="000000"/>
                          </a:solidFill>
                          <a:effectLst/>
                          <a:latin typeface="Arial" panose="020B0604020202020204" pitchFamily="34" charset="0"/>
                          <a:cs typeface="Arial" panose="020B0604020202020204" pitchFamily="34" charset="0"/>
                        </a:rPr>
                        <a:t>N</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r>
                        <a:rPr lang="en-US" sz="1000" u="none" strike="noStrike" dirty="0">
                          <a:solidFill>
                            <a:srgbClr val="000000"/>
                          </a:solidFill>
                          <a:effectLst/>
                          <a:latin typeface="Arial" panose="020B0604020202020204" pitchFamily="34" charset="0"/>
                          <a:cs typeface="Arial" panose="020B0604020202020204" pitchFamily="34" charset="0"/>
                        </a:rPr>
                        <a:t>-347.5</a:t>
                      </a:r>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r>
                        <a:rPr lang="en-US" sz="1000" u="none" strike="noStrike" dirty="0">
                          <a:solidFill>
                            <a:srgbClr val="000000"/>
                          </a:solidFill>
                          <a:effectLst/>
                          <a:latin typeface="Arial" panose="020B0604020202020204" pitchFamily="34" charset="0"/>
                          <a:cs typeface="Arial" panose="020B0604020202020204" pitchFamily="34" charset="0"/>
                        </a:rPr>
                        <a:t>0.061</a:t>
                      </a:r>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r>
                        <a:rPr lang="en-US" sz="1000" u="none" strike="noStrike">
                          <a:solidFill>
                            <a:srgbClr val="000000"/>
                          </a:solidFill>
                          <a:effectLst/>
                          <a:latin typeface="Arial" panose="020B0604020202020204" pitchFamily="34" charset="0"/>
                          <a:cs typeface="Arial" panose="020B0604020202020204" pitchFamily="34" charset="0"/>
                        </a:rPr>
                        <a:t>-0.71</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r>
                        <a:rPr lang="en-US" sz="1000" u="none" strike="noStrike">
                          <a:solidFill>
                            <a:srgbClr val="000000"/>
                          </a:solidFill>
                          <a:effectLst/>
                          <a:latin typeface="Arial" panose="020B0604020202020204" pitchFamily="34" charset="0"/>
                          <a:cs typeface="Arial" panose="020B0604020202020204" pitchFamily="34" charset="0"/>
                        </a:rPr>
                        <a:t>-1</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r>
                        <a:rPr lang="en-US" sz="1000" u="none" strike="noStrike">
                          <a:solidFill>
                            <a:srgbClr val="000000"/>
                          </a:solidFill>
                          <a:effectLst/>
                          <a:latin typeface="Arial" panose="020B0604020202020204" pitchFamily="34" charset="0"/>
                          <a:cs typeface="Arial" panose="020B0604020202020204" pitchFamily="34" charset="0"/>
                        </a:rPr>
                        <a:t>1.156</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r>
                        <a:rPr lang="en-US" sz="1000" u="none" strike="noStrike">
                          <a:solidFill>
                            <a:srgbClr val="000000"/>
                          </a:solidFill>
                          <a:effectLst/>
                          <a:latin typeface="Arial" panose="020B0604020202020204" pitchFamily="34" charset="0"/>
                          <a:cs typeface="Arial" panose="020B0604020202020204" pitchFamily="34" charset="0"/>
                        </a:rPr>
                        <a:t>1.048</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r>
                        <a:rPr lang="en-US" sz="1000" u="none" strike="noStrike">
                          <a:solidFill>
                            <a:srgbClr val="000000"/>
                          </a:solidFill>
                          <a:effectLst/>
                          <a:latin typeface="Arial" panose="020B0604020202020204" pitchFamily="34" charset="0"/>
                          <a:cs typeface="Arial" panose="020B0604020202020204" pitchFamily="34" charset="0"/>
                        </a:rPr>
                        <a:t>0.812</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extLst>
                  <a:ext uri="{0D108BD9-81ED-4DB2-BD59-A6C34878D82A}">
                    <a16:rowId xmlns:a16="http://schemas.microsoft.com/office/drawing/2014/main" val="1710547968"/>
                  </a:ext>
                </a:extLst>
              </a:tr>
              <a:tr h="123266">
                <a:tc>
                  <a:txBody>
                    <a:bodyPr/>
                    <a:lstStyle/>
                    <a:p>
                      <a:pPr algn="ctr" fontAlgn="b"/>
                      <a:r>
                        <a:rPr lang="en-US" sz="1000" u="none" strike="noStrike">
                          <a:solidFill>
                            <a:srgbClr val="000000"/>
                          </a:solidFill>
                          <a:effectLst/>
                          <a:latin typeface="Arial" panose="020B0604020202020204" pitchFamily="34" charset="0"/>
                          <a:cs typeface="Arial" panose="020B0604020202020204" pitchFamily="34" charset="0"/>
                        </a:rPr>
                        <a:t>CdTe</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r>
                        <a:rPr lang="en-US" sz="1000" u="none" strike="noStrike">
                          <a:solidFill>
                            <a:srgbClr val="000000"/>
                          </a:solidFill>
                          <a:effectLst/>
                          <a:latin typeface="Arial" panose="020B0604020202020204" pitchFamily="34" charset="0"/>
                          <a:cs typeface="Arial" panose="020B0604020202020204" pitchFamily="34" charset="0"/>
                        </a:rPr>
                        <a:t>M_Te</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r>
                        <a:rPr lang="en-US" sz="1000" u="none" strike="noStrike">
                          <a:solidFill>
                            <a:srgbClr val="000000"/>
                          </a:solidFill>
                          <a:effectLst/>
                          <a:latin typeface="Arial" panose="020B0604020202020204" pitchFamily="34" charset="0"/>
                          <a:cs typeface="Arial" panose="020B0604020202020204" pitchFamily="34" charset="0"/>
                        </a:rPr>
                        <a:t>O</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r>
                        <a:rPr lang="en-US" sz="1000" u="none" strike="noStrike">
                          <a:solidFill>
                            <a:srgbClr val="000000"/>
                          </a:solidFill>
                          <a:effectLst/>
                          <a:latin typeface="Arial" panose="020B0604020202020204" pitchFamily="34" charset="0"/>
                          <a:cs typeface="Arial" panose="020B0604020202020204" pitchFamily="34" charset="0"/>
                        </a:rPr>
                        <a:t>-371.9</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r>
                        <a:rPr lang="en-US" sz="1000" u="none" strike="noStrike">
                          <a:solidFill>
                            <a:srgbClr val="000000"/>
                          </a:solidFill>
                          <a:effectLst/>
                          <a:latin typeface="Arial" panose="020B0604020202020204" pitchFamily="34" charset="0"/>
                          <a:cs typeface="Arial" panose="020B0604020202020204" pitchFamily="34" charset="0"/>
                        </a:rPr>
                        <a:t>0.411</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r>
                        <a:rPr lang="en-US" sz="1000" u="none" strike="noStrike">
                          <a:solidFill>
                            <a:srgbClr val="000000"/>
                          </a:solidFill>
                          <a:effectLst/>
                          <a:latin typeface="Arial" panose="020B0604020202020204" pitchFamily="34" charset="0"/>
                          <a:cs typeface="Arial" panose="020B0604020202020204" pitchFamily="34" charset="0"/>
                        </a:rPr>
                        <a:t>-0.76</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r>
                        <a:rPr lang="en-US" sz="1000" u="none" strike="noStrike">
                          <a:solidFill>
                            <a:srgbClr val="000000"/>
                          </a:solidFill>
                          <a:effectLst/>
                          <a:latin typeface="Arial" panose="020B0604020202020204" pitchFamily="34" charset="0"/>
                          <a:cs typeface="Arial" panose="020B0604020202020204" pitchFamily="34" charset="0"/>
                        </a:rPr>
                        <a:t>-1</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r>
                        <a:rPr lang="en-US" sz="1000" u="none" strike="noStrike">
                          <a:solidFill>
                            <a:srgbClr val="000000"/>
                          </a:solidFill>
                          <a:effectLst/>
                          <a:latin typeface="Arial" panose="020B0604020202020204" pitchFamily="34" charset="0"/>
                          <a:cs typeface="Arial" panose="020B0604020202020204" pitchFamily="34" charset="0"/>
                        </a:rPr>
                        <a:t>1.316</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r>
                        <a:rPr lang="en-US" sz="1000" u="none" strike="noStrike">
                          <a:solidFill>
                            <a:srgbClr val="000000"/>
                          </a:solidFill>
                          <a:effectLst/>
                          <a:latin typeface="Arial" panose="020B0604020202020204" pitchFamily="34" charset="0"/>
                          <a:cs typeface="Arial" panose="020B0604020202020204" pitchFamily="34" charset="0"/>
                        </a:rPr>
                        <a:t>1.173</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r>
                        <a:rPr lang="en-US" sz="1000" u="none" strike="noStrike">
                          <a:solidFill>
                            <a:srgbClr val="000000"/>
                          </a:solidFill>
                          <a:effectLst/>
                          <a:latin typeface="Arial" panose="020B0604020202020204" pitchFamily="34" charset="0"/>
                          <a:cs typeface="Arial" panose="020B0604020202020204" pitchFamily="34" charset="0"/>
                        </a:rPr>
                        <a:t>1.083</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extLst>
                  <a:ext uri="{0D108BD9-81ED-4DB2-BD59-A6C34878D82A}">
                    <a16:rowId xmlns:a16="http://schemas.microsoft.com/office/drawing/2014/main" val="1582764104"/>
                  </a:ext>
                </a:extLst>
              </a:tr>
              <a:tr h="123266">
                <a:tc>
                  <a:txBody>
                    <a:bodyPr/>
                    <a:lstStyle/>
                    <a:p>
                      <a:pPr algn="ctr" fontAlgn="b"/>
                      <a:r>
                        <a:rPr lang="en-US" sz="1000" u="none" strike="noStrike">
                          <a:solidFill>
                            <a:srgbClr val="000000"/>
                          </a:solidFill>
                          <a:effectLst/>
                          <a:latin typeface="Arial" panose="020B0604020202020204" pitchFamily="34" charset="0"/>
                          <a:cs typeface="Arial" panose="020B0604020202020204" pitchFamily="34" charset="0"/>
                        </a:rPr>
                        <a:t>CdTe</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r>
                        <a:rPr lang="en-US" sz="1000" u="none" strike="noStrike">
                          <a:solidFill>
                            <a:srgbClr val="000000"/>
                          </a:solidFill>
                          <a:effectLst/>
                          <a:latin typeface="Arial" panose="020B0604020202020204" pitchFamily="34" charset="0"/>
                          <a:cs typeface="Arial" panose="020B0604020202020204" pitchFamily="34" charset="0"/>
                        </a:rPr>
                        <a:t>M_i_Te_site</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r>
                        <a:rPr lang="en-US" sz="1000" u="none" strike="noStrike">
                          <a:solidFill>
                            <a:srgbClr val="000000"/>
                          </a:solidFill>
                          <a:effectLst/>
                          <a:latin typeface="Arial" panose="020B0604020202020204" pitchFamily="34" charset="0"/>
                          <a:cs typeface="Arial" panose="020B0604020202020204" pitchFamily="34" charset="0"/>
                        </a:rPr>
                        <a:t>Rh</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r>
                        <a:rPr lang="en-US" sz="1000" u="none" strike="noStrike">
                          <a:solidFill>
                            <a:srgbClr val="000000"/>
                          </a:solidFill>
                          <a:effectLst/>
                          <a:latin typeface="Arial" panose="020B0604020202020204" pitchFamily="34" charset="0"/>
                          <a:cs typeface="Arial" panose="020B0604020202020204" pitchFamily="34" charset="0"/>
                        </a:rPr>
                        <a:t>-448.9</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r>
                        <a:rPr lang="en-US" sz="1000" u="none" strike="noStrike">
                          <a:solidFill>
                            <a:srgbClr val="000000"/>
                          </a:solidFill>
                          <a:effectLst/>
                          <a:latin typeface="Arial" panose="020B0604020202020204" pitchFamily="34" charset="0"/>
                          <a:cs typeface="Arial" panose="020B0604020202020204" pitchFamily="34" charset="0"/>
                        </a:rPr>
                        <a:t>0.861</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r>
                        <a:rPr lang="en-US" sz="1000" u="none" strike="noStrike">
                          <a:solidFill>
                            <a:srgbClr val="000000"/>
                          </a:solidFill>
                          <a:effectLst/>
                          <a:latin typeface="Arial" panose="020B0604020202020204" pitchFamily="34" charset="0"/>
                          <a:cs typeface="Arial" panose="020B0604020202020204" pitchFamily="34" charset="0"/>
                        </a:rPr>
                        <a:t>-0.87</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r>
                        <a:rPr lang="en-US" sz="1000" u="none" strike="noStrike">
                          <a:solidFill>
                            <a:srgbClr val="000000"/>
                          </a:solidFill>
                          <a:effectLst/>
                          <a:latin typeface="Arial" panose="020B0604020202020204" pitchFamily="34" charset="0"/>
                          <a:cs typeface="Arial" panose="020B0604020202020204" pitchFamily="34" charset="0"/>
                        </a:rPr>
                        <a:t>-1</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r>
                        <a:rPr lang="en-US" sz="1000" u="none" strike="noStrike">
                          <a:solidFill>
                            <a:srgbClr val="000000"/>
                          </a:solidFill>
                          <a:effectLst/>
                          <a:latin typeface="Arial" panose="020B0604020202020204" pitchFamily="34" charset="0"/>
                          <a:cs typeface="Arial" panose="020B0604020202020204" pitchFamily="34" charset="0"/>
                        </a:rPr>
                        <a:t>1.647</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r>
                        <a:rPr lang="en-US" sz="1000" u="none" strike="noStrike">
                          <a:solidFill>
                            <a:srgbClr val="000000"/>
                          </a:solidFill>
                          <a:effectLst/>
                          <a:latin typeface="Arial" panose="020B0604020202020204" pitchFamily="34" charset="0"/>
                          <a:cs typeface="Arial" panose="020B0604020202020204" pitchFamily="34" charset="0"/>
                        </a:rPr>
                        <a:t>1.942</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r>
                        <a:rPr lang="en-US" sz="1000" u="none" strike="noStrike">
                          <a:solidFill>
                            <a:srgbClr val="000000"/>
                          </a:solidFill>
                          <a:effectLst/>
                          <a:latin typeface="Arial" panose="020B0604020202020204" pitchFamily="34" charset="0"/>
                          <a:cs typeface="Arial" panose="020B0604020202020204" pitchFamily="34" charset="0"/>
                        </a:rPr>
                        <a:t>1.965</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extLst>
                  <a:ext uri="{0D108BD9-81ED-4DB2-BD59-A6C34878D82A}">
                    <a16:rowId xmlns:a16="http://schemas.microsoft.com/office/drawing/2014/main" val="2736374782"/>
                  </a:ext>
                </a:extLst>
              </a:tr>
              <a:tr h="123266">
                <a:tc>
                  <a:txBody>
                    <a:bodyPr/>
                    <a:lstStyle/>
                    <a:p>
                      <a:pPr algn="ctr" fontAlgn="b"/>
                      <a:r>
                        <a:rPr lang="en-US" sz="1000" u="none" strike="noStrike">
                          <a:solidFill>
                            <a:srgbClr val="000000"/>
                          </a:solidFill>
                          <a:effectLst/>
                          <a:latin typeface="Arial" panose="020B0604020202020204" pitchFamily="34" charset="0"/>
                          <a:cs typeface="Arial" panose="020B0604020202020204" pitchFamily="34" charset="0"/>
                        </a:rPr>
                        <a:t>CdTe</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r>
                        <a:rPr lang="en-US" sz="1000" u="none" strike="noStrike">
                          <a:solidFill>
                            <a:srgbClr val="000000"/>
                          </a:solidFill>
                          <a:effectLst/>
                          <a:latin typeface="Arial" panose="020B0604020202020204" pitchFamily="34" charset="0"/>
                          <a:cs typeface="Arial" panose="020B0604020202020204" pitchFamily="34" charset="0"/>
                        </a:rPr>
                        <a:t>M_Te</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r>
                        <a:rPr lang="en-US" sz="1000" u="none" strike="noStrike">
                          <a:solidFill>
                            <a:srgbClr val="000000"/>
                          </a:solidFill>
                          <a:effectLst/>
                          <a:latin typeface="Arial" panose="020B0604020202020204" pitchFamily="34" charset="0"/>
                          <a:cs typeface="Arial" panose="020B0604020202020204" pitchFamily="34" charset="0"/>
                        </a:rPr>
                        <a:t>Re</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r>
                        <a:rPr lang="en-US" sz="1000" u="none" strike="noStrike">
                          <a:solidFill>
                            <a:srgbClr val="000000"/>
                          </a:solidFill>
                          <a:effectLst/>
                          <a:latin typeface="Arial" panose="020B0604020202020204" pitchFamily="34" charset="0"/>
                          <a:cs typeface="Arial" panose="020B0604020202020204" pitchFamily="34" charset="0"/>
                        </a:rPr>
                        <a:t>-464.7</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r>
                        <a:rPr lang="en-US" sz="1000" u="none" strike="noStrike">
                          <a:solidFill>
                            <a:srgbClr val="000000"/>
                          </a:solidFill>
                          <a:effectLst/>
                          <a:latin typeface="Arial" panose="020B0604020202020204" pitchFamily="34" charset="0"/>
                          <a:cs typeface="Arial" panose="020B0604020202020204" pitchFamily="34" charset="0"/>
                        </a:rPr>
                        <a:t>0.991</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r>
                        <a:rPr lang="en-US" sz="1000" u="none" strike="noStrike">
                          <a:solidFill>
                            <a:srgbClr val="000000"/>
                          </a:solidFill>
                          <a:effectLst/>
                          <a:latin typeface="Arial" panose="020B0604020202020204" pitchFamily="34" charset="0"/>
                          <a:cs typeface="Arial" panose="020B0604020202020204" pitchFamily="34" charset="0"/>
                        </a:rPr>
                        <a:t>-0.87</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r>
                        <a:rPr lang="en-US" sz="1000" u="none" strike="noStrike">
                          <a:solidFill>
                            <a:srgbClr val="000000"/>
                          </a:solidFill>
                          <a:effectLst/>
                          <a:latin typeface="Arial" panose="020B0604020202020204" pitchFamily="34" charset="0"/>
                          <a:cs typeface="Arial" panose="020B0604020202020204" pitchFamily="34" charset="0"/>
                        </a:rPr>
                        <a:t>2</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r>
                        <a:rPr lang="en-US" sz="1000" u="none" strike="noStrike">
                          <a:solidFill>
                            <a:srgbClr val="000000"/>
                          </a:solidFill>
                          <a:effectLst/>
                          <a:latin typeface="Arial" panose="020B0604020202020204" pitchFamily="34" charset="0"/>
                          <a:cs typeface="Arial" panose="020B0604020202020204" pitchFamily="34" charset="0"/>
                        </a:rPr>
                        <a:t>2.140</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r>
                        <a:rPr lang="en-US" sz="1000" u="none" strike="noStrike">
                          <a:solidFill>
                            <a:srgbClr val="000000"/>
                          </a:solidFill>
                          <a:effectLst/>
                          <a:latin typeface="Arial" panose="020B0604020202020204" pitchFamily="34" charset="0"/>
                          <a:cs typeface="Arial" panose="020B0604020202020204" pitchFamily="34" charset="0"/>
                        </a:rPr>
                        <a:t>2.326</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r>
                        <a:rPr lang="en-US" sz="1000" u="none" strike="noStrike">
                          <a:solidFill>
                            <a:srgbClr val="000000"/>
                          </a:solidFill>
                          <a:effectLst/>
                          <a:latin typeface="Arial" panose="020B0604020202020204" pitchFamily="34" charset="0"/>
                          <a:cs typeface="Arial" panose="020B0604020202020204" pitchFamily="34" charset="0"/>
                        </a:rPr>
                        <a:t>2.481</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extLst>
                  <a:ext uri="{0D108BD9-81ED-4DB2-BD59-A6C34878D82A}">
                    <a16:rowId xmlns:a16="http://schemas.microsoft.com/office/drawing/2014/main" val="707587958"/>
                  </a:ext>
                </a:extLst>
              </a:tr>
              <a:tr h="123266">
                <a:tc>
                  <a:txBody>
                    <a:bodyPr/>
                    <a:lstStyle/>
                    <a:p>
                      <a:pPr algn="ctr" fontAlgn="b"/>
                      <a:r>
                        <a:rPr lang="en-US" sz="1000" u="none" strike="noStrike">
                          <a:solidFill>
                            <a:srgbClr val="000000"/>
                          </a:solidFill>
                          <a:effectLst/>
                          <a:latin typeface="Arial" panose="020B0604020202020204" pitchFamily="34" charset="0"/>
                          <a:cs typeface="Arial" panose="020B0604020202020204" pitchFamily="34" charset="0"/>
                        </a:rPr>
                        <a:t>CdSe</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r>
                        <a:rPr lang="en-US" sz="1000" u="none" strike="noStrike">
                          <a:solidFill>
                            <a:srgbClr val="000000"/>
                          </a:solidFill>
                          <a:effectLst/>
                          <a:latin typeface="Arial" panose="020B0604020202020204" pitchFamily="34" charset="0"/>
                          <a:cs typeface="Arial" panose="020B0604020202020204" pitchFamily="34" charset="0"/>
                        </a:rPr>
                        <a:t>M_Se</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r>
                        <a:rPr lang="en-US" sz="1000" u="none" strike="noStrike">
                          <a:solidFill>
                            <a:srgbClr val="000000"/>
                          </a:solidFill>
                          <a:effectLst/>
                          <a:latin typeface="Arial" panose="020B0604020202020204" pitchFamily="34" charset="0"/>
                          <a:cs typeface="Arial" panose="020B0604020202020204" pitchFamily="34" charset="0"/>
                        </a:rPr>
                        <a:t>Si</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r>
                        <a:rPr lang="en-US" sz="1000" u="none" strike="noStrike">
                          <a:solidFill>
                            <a:srgbClr val="000000"/>
                          </a:solidFill>
                          <a:effectLst/>
                          <a:latin typeface="Arial" panose="020B0604020202020204" pitchFamily="34" charset="0"/>
                          <a:cs typeface="Arial" panose="020B0604020202020204" pitchFamily="34" charset="0"/>
                        </a:rPr>
                        <a:t>-492</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r>
                        <a:rPr lang="en-US" sz="1000" u="none" strike="noStrike">
                          <a:solidFill>
                            <a:srgbClr val="000000"/>
                          </a:solidFill>
                          <a:effectLst/>
                          <a:latin typeface="Arial" panose="020B0604020202020204" pitchFamily="34" charset="0"/>
                          <a:cs typeface="Arial" panose="020B0604020202020204" pitchFamily="34" charset="0"/>
                        </a:rPr>
                        <a:t>1.181</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r>
                        <a:rPr lang="en-US" sz="1000" u="none" strike="noStrike">
                          <a:solidFill>
                            <a:srgbClr val="000000"/>
                          </a:solidFill>
                          <a:effectLst/>
                          <a:latin typeface="Arial" panose="020B0604020202020204" pitchFamily="34" charset="0"/>
                          <a:cs typeface="Arial" panose="020B0604020202020204" pitchFamily="34" charset="0"/>
                        </a:rPr>
                        <a:t>-0.9</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r>
                        <a:rPr lang="en-US" sz="1000" u="none" strike="noStrike">
                          <a:solidFill>
                            <a:srgbClr val="000000"/>
                          </a:solidFill>
                          <a:effectLst/>
                          <a:latin typeface="Arial" panose="020B0604020202020204" pitchFamily="34" charset="0"/>
                          <a:cs typeface="Arial" panose="020B0604020202020204" pitchFamily="34" charset="0"/>
                        </a:rPr>
                        <a:t>-1</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r>
                        <a:rPr lang="en-US" sz="1000" u="none" strike="noStrike">
                          <a:solidFill>
                            <a:srgbClr val="000000"/>
                          </a:solidFill>
                          <a:effectLst/>
                          <a:latin typeface="Arial" panose="020B0604020202020204" pitchFamily="34" charset="0"/>
                          <a:cs typeface="Arial" panose="020B0604020202020204" pitchFamily="34" charset="0"/>
                        </a:rPr>
                        <a:t>2.000</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r>
                        <a:rPr lang="en-US" sz="1000" u="none" strike="noStrike">
                          <a:solidFill>
                            <a:srgbClr val="000000"/>
                          </a:solidFill>
                          <a:effectLst/>
                          <a:latin typeface="Arial" panose="020B0604020202020204" pitchFamily="34" charset="0"/>
                          <a:cs typeface="Arial" panose="020B0604020202020204" pitchFamily="34" charset="0"/>
                        </a:rPr>
                        <a:t>3.000</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r>
                        <a:rPr lang="en-US" sz="1000" u="none" strike="noStrike">
                          <a:solidFill>
                            <a:srgbClr val="000000"/>
                          </a:solidFill>
                          <a:effectLst/>
                          <a:latin typeface="Arial" panose="020B0604020202020204" pitchFamily="34" charset="0"/>
                          <a:cs typeface="Arial" panose="020B0604020202020204" pitchFamily="34" charset="0"/>
                        </a:rPr>
                        <a:t>3.000</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extLst>
                  <a:ext uri="{0D108BD9-81ED-4DB2-BD59-A6C34878D82A}">
                    <a16:rowId xmlns:a16="http://schemas.microsoft.com/office/drawing/2014/main" val="1535827731"/>
                  </a:ext>
                </a:extLst>
              </a:tr>
              <a:tr h="123266">
                <a:tc>
                  <a:txBody>
                    <a:bodyPr/>
                    <a:lstStyle/>
                    <a:p>
                      <a:pPr algn="ctr" fontAlgn="b"/>
                      <a:r>
                        <a:rPr lang="en-US" sz="1000" u="none" strike="noStrike">
                          <a:solidFill>
                            <a:srgbClr val="000000"/>
                          </a:solidFill>
                          <a:effectLst/>
                          <a:latin typeface="Arial" panose="020B0604020202020204" pitchFamily="34" charset="0"/>
                          <a:cs typeface="Arial" panose="020B0604020202020204" pitchFamily="34" charset="0"/>
                        </a:rPr>
                        <a:t>CdTe</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r>
                        <a:rPr lang="en-US" sz="1000" u="none" strike="noStrike">
                          <a:solidFill>
                            <a:srgbClr val="000000"/>
                          </a:solidFill>
                          <a:effectLst/>
                          <a:latin typeface="Arial" panose="020B0604020202020204" pitchFamily="34" charset="0"/>
                          <a:cs typeface="Arial" panose="020B0604020202020204" pitchFamily="34" charset="0"/>
                        </a:rPr>
                        <a:t>M_Cd</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r>
                        <a:rPr lang="en-US" sz="1000" u="none" strike="noStrike">
                          <a:solidFill>
                            <a:srgbClr val="000000"/>
                          </a:solidFill>
                          <a:effectLst/>
                          <a:latin typeface="Arial" panose="020B0604020202020204" pitchFamily="34" charset="0"/>
                          <a:cs typeface="Arial" panose="020B0604020202020204" pitchFamily="34" charset="0"/>
                        </a:rPr>
                        <a:t>Be</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r>
                        <a:rPr lang="en-US" sz="1000" u="none" strike="noStrike">
                          <a:solidFill>
                            <a:srgbClr val="000000"/>
                          </a:solidFill>
                          <a:effectLst/>
                          <a:latin typeface="Arial" panose="020B0604020202020204" pitchFamily="34" charset="0"/>
                          <a:cs typeface="Arial" panose="020B0604020202020204" pitchFamily="34" charset="0"/>
                        </a:rPr>
                        <a:t>31.7</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r>
                        <a:rPr lang="en-US" sz="1000" u="none" strike="noStrike">
                          <a:solidFill>
                            <a:srgbClr val="000000"/>
                          </a:solidFill>
                          <a:effectLst/>
                          <a:latin typeface="Arial" panose="020B0604020202020204" pitchFamily="34" charset="0"/>
                          <a:cs typeface="Arial" panose="020B0604020202020204" pitchFamily="34" charset="0"/>
                        </a:rPr>
                        <a:t>-0.369</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r>
                        <a:rPr lang="en-US" sz="1000" u="none" strike="noStrike">
                          <a:solidFill>
                            <a:srgbClr val="000000"/>
                          </a:solidFill>
                          <a:effectLst/>
                          <a:latin typeface="Arial" panose="020B0604020202020204" pitchFamily="34" charset="0"/>
                          <a:cs typeface="Arial" panose="020B0604020202020204" pitchFamily="34" charset="0"/>
                        </a:rPr>
                        <a:t>-0.12</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r>
                        <a:rPr lang="en-US" sz="1000" u="none" strike="noStrike">
                          <a:solidFill>
                            <a:srgbClr val="000000"/>
                          </a:solidFill>
                          <a:effectLst/>
                          <a:latin typeface="Arial" panose="020B0604020202020204" pitchFamily="34" charset="0"/>
                          <a:cs typeface="Arial" panose="020B0604020202020204" pitchFamily="34" charset="0"/>
                        </a:rPr>
                        <a:t>0</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r>
                        <a:rPr lang="en-US" sz="1000" u="none" strike="noStrike">
                          <a:solidFill>
                            <a:srgbClr val="000000"/>
                          </a:solidFill>
                          <a:effectLst/>
                          <a:latin typeface="Arial" panose="020B0604020202020204" pitchFamily="34" charset="0"/>
                          <a:cs typeface="Arial" panose="020B0604020202020204" pitchFamily="34" charset="0"/>
                        </a:rPr>
                        <a:t>2.718</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r>
                        <a:rPr lang="en-US" sz="1000" u="none" strike="noStrike">
                          <a:solidFill>
                            <a:srgbClr val="000000"/>
                          </a:solidFill>
                          <a:effectLst/>
                          <a:latin typeface="Arial" panose="020B0604020202020204" pitchFamily="34" charset="0"/>
                          <a:cs typeface="Arial" panose="020B0604020202020204" pitchFamily="34" charset="0"/>
                        </a:rPr>
                        <a:t>0.770</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r>
                        <a:rPr lang="en-US" sz="1000" u="none" strike="noStrike">
                          <a:solidFill>
                            <a:srgbClr val="000000"/>
                          </a:solidFill>
                          <a:effectLst/>
                          <a:latin typeface="Arial" panose="020B0604020202020204" pitchFamily="34" charset="0"/>
                          <a:cs typeface="Arial" panose="020B0604020202020204" pitchFamily="34" charset="0"/>
                        </a:rPr>
                        <a:t>0.651</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extLst>
                  <a:ext uri="{0D108BD9-81ED-4DB2-BD59-A6C34878D82A}">
                    <a16:rowId xmlns:a16="http://schemas.microsoft.com/office/drawing/2014/main" val="1423752067"/>
                  </a:ext>
                </a:extLst>
              </a:tr>
              <a:tr h="123266">
                <a:tc>
                  <a:txBody>
                    <a:bodyPr/>
                    <a:lstStyle/>
                    <a:p>
                      <a:pPr algn="ctr" fontAlgn="b"/>
                      <a:r>
                        <a:rPr lang="en-US" sz="1000" u="none" strike="noStrike">
                          <a:solidFill>
                            <a:srgbClr val="000000"/>
                          </a:solidFill>
                          <a:effectLst/>
                          <a:latin typeface="Arial" panose="020B0604020202020204" pitchFamily="34" charset="0"/>
                          <a:cs typeface="Arial" panose="020B0604020202020204" pitchFamily="34" charset="0"/>
                        </a:rPr>
                        <a:t>CdTe</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r>
                        <a:rPr lang="en-US" sz="1000" u="none" strike="noStrike">
                          <a:solidFill>
                            <a:srgbClr val="000000"/>
                          </a:solidFill>
                          <a:effectLst/>
                          <a:latin typeface="Arial" panose="020B0604020202020204" pitchFamily="34" charset="0"/>
                          <a:cs typeface="Arial" panose="020B0604020202020204" pitchFamily="34" charset="0"/>
                        </a:rPr>
                        <a:t>M_i_Cd_site</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r>
                        <a:rPr lang="en-US" sz="1000" u="none" strike="noStrike">
                          <a:solidFill>
                            <a:srgbClr val="000000"/>
                          </a:solidFill>
                          <a:effectLst/>
                          <a:latin typeface="Arial" panose="020B0604020202020204" pitchFamily="34" charset="0"/>
                          <a:cs typeface="Arial" panose="020B0604020202020204" pitchFamily="34" charset="0"/>
                        </a:rPr>
                        <a:t>F</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r>
                        <a:rPr lang="en-US" sz="1000" u="none" strike="noStrike">
                          <a:solidFill>
                            <a:srgbClr val="000000"/>
                          </a:solidFill>
                          <a:effectLst/>
                          <a:latin typeface="Arial" panose="020B0604020202020204" pitchFamily="34" charset="0"/>
                          <a:cs typeface="Arial" panose="020B0604020202020204" pitchFamily="34" charset="0"/>
                        </a:rPr>
                        <a:t>-130</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r>
                        <a:rPr lang="en-US" sz="1000" u="none" strike="noStrike">
                          <a:solidFill>
                            <a:srgbClr val="000000"/>
                          </a:solidFill>
                          <a:effectLst/>
                          <a:latin typeface="Arial" panose="020B0604020202020204" pitchFamily="34" charset="0"/>
                          <a:cs typeface="Arial" panose="020B0604020202020204" pitchFamily="34" charset="0"/>
                        </a:rPr>
                        <a:t>0.111</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r>
                        <a:rPr lang="en-US" sz="1000" u="none" strike="noStrike">
                          <a:solidFill>
                            <a:srgbClr val="000000"/>
                          </a:solidFill>
                          <a:effectLst/>
                          <a:latin typeface="Arial" panose="020B0604020202020204" pitchFamily="34" charset="0"/>
                          <a:cs typeface="Arial" panose="020B0604020202020204" pitchFamily="34" charset="0"/>
                        </a:rPr>
                        <a:t>-0.38</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r>
                        <a:rPr lang="en-US" sz="1000" u="none" strike="noStrike">
                          <a:solidFill>
                            <a:srgbClr val="000000"/>
                          </a:solidFill>
                          <a:effectLst/>
                          <a:latin typeface="Arial" panose="020B0604020202020204" pitchFamily="34" charset="0"/>
                          <a:cs typeface="Arial" panose="020B0604020202020204" pitchFamily="34" charset="0"/>
                        </a:rPr>
                        <a:t>0</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r>
                        <a:rPr lang="en-US" sz="1000" u="none" strike="noStrike">
                          <a:solidFill>
                            <a:srgbClr val="000000"/>
                          </a:solidFill>
                          <a:effectLst/>
                          <a:latin typeface="Arial" panose="020B0604020202020204" pitchFamily="34" charset="0"/>
                          <a:cs typeface="Arial" panose="020B0604020202020204" pitchFamily="34" charset="0"/>
                        </a:rPr>
                        <a:t>2.907</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r>
                        <a:rPr lang="en-US" sz="1000" u="none" strike="noStrike">
                          <a:solidFill>
                            <a:srgbClr val="000000"/>
                          </a:solidFill>
                          <a:effectLst/>
                          <a:latin typeface="Arial" panose="020B0604020202020204" pitchFamily="34" charset="0"/>
                          <a:cs typeface="Arial" panose="020B0604020202020204" pitchFamily="34" charset="0"/>
                        </a:rPr>
                        <a:t>0.113</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r>
                        <a:rPr lang="en-US" sz="1000" u="none" strike="noStrike">
                          <a:solidFill>
                            <a:srgbClr val="000000"/>
                          </a:solidFill>
                          <a:effectLst/>
                          <a:latin typeface="Arial" panose="020B0604020202020204" pitchFamily="34" charset="0"/>
                          <a:cs typeface="Arial" panose="020B0604020202020204" pitchFamily="34" charset="0"/>
                        </a:rPr>
                        <a:t>0.114</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extLst>
                  <a:ext uri="{0D108BD9-81ED-4DB2-BD59-A6C34878D82A}">
                    <a16:rowId xmlns:a16="http://schemas.microsoft.com/office/drawing/2014/main" val="1384290606"/>
                  </a:ext>
                </a:extLst>
              </a:tr>
              <a:tr h="123266">
                <a:tc>
                  <a:txBody>
                    <a:bodyPr/>
                    <a:lstStyle/>
                    <a:p>
                      <a:pPr algn="ctr" fontAlgn="b"/>
                      <a:r>
                        <a:rPr lang="en-US" sz="1000" u="none" strike="noStrike">
                          <a:solidFill>
                            <a:srgbClr val="000000"/>
                          </a:solidFill>
                          <a:effectLst/>
                          <a:latin typeface="Arial" panose="020B0604020202020204" pitchFamily="34" charset="0"/>
                          <a:cs typeface="Arial" panose="020B0604020202020204" pitchFamily="34" charset="0"/>
                        </a:rPr>
                        <a:t>CdTe</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r>
                        <a:rPr lang="en-US" sz="1000" u="none" strike="noStrike">
                          <a:solidFill>
                            <a:srgbClr val="000000"/>
                          </a:solidFill>
                          <a:effectLst/>
                          <a:latin typeface="Arial" panose="020B0604020202020204" pitchFamily="34" charset="0"/>
                          <a:cs typeface="Arial" panose="020B0604020202020204" pitchFamily="34" charset="0"/>
                        </a:rPr>
                        <a:t>M_i_Te_site</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r>
                        <a:rPr lang="en-US" sz="1000" u="none" strike="noStrike">
                          <a:solidFill>
                            <a:srgbClr val="000000"/>
                          </a:solidFill>
                          <a:effectLst/>
                          <a:latin typeface="Arial" panose="020B0604020202020204" pitchFamily="34" charset="0"/>
                          <a:cs typeface="Arial" panose="020B0604020202020204" pitchFamily="34" charset="0"/>
                        </a:rPr>
                        <a:t>F</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r>
                        <a:rPr lang="en-US" sz="1000" u="none" strike="noStrike">
                          <a:solidFill>
                            <a:srgbClr val="000000"/>
                          </a:solidFill>
                          <a:effectLst/>
                          <a:latin typeface="Arial" panose="020B0604020202020204" pitchFamily="34" charset="0"/>
                          <a:cs typeface="Arial" panose="020B0604020202020204" pitchFamily="34" charset="0"/>
                        </a:rPr>
                        <a:t>-277.9</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r>
                        <a:rPr lang="en-US" sz="1000" u="none" strike="noStrike">
                          <a:solidFill>
                            <a:srgbClr val="000000"/>
                          </a:solidFill>
                          <a:effectLst/>
                          <a:latin typeface="Arial" panose="020B0604020202020204" pitchFamily="34" charset="0"/>
                          <a:cs typeface="Arial" panose="020B0604020202020204" pitchFamily="34" charset="0"/>
                        </a:rPr>
                        <a:t>0.481</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r>
                        <a:rPr lang="en-US" sz="1000" u="none" strike="noStrike">
                          <a:solidFill>
                            <a:srgbClr val="000000"/>
                          </a:solidFill>
                          <a:effectLst/>
                          <a:latin typeface="Arial" panose="020B0604020202020204" pitchFamily="34" charset="0"/>
                          <a:cs typeface="Arial" panose="020B0604020202020204" pitchFamily="34" charset="0"/>
                        </a:rPr>
                        <a:t>-0.69</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r>
                        <a:rPr lang="en-US" sz="1000" u="none" strike="noStrike">
                          <a:solidFill>
                            <a:srgbClr val="000000"/>
                          </a:solidFill>
                          <a:effectLst/>
                          <a:latin typeface="Arial" panose="020B0604020202020204" pitchFamily="34" charset="0"/>
                          <a:cs typeface="Arial" panose="020B0604020202020204" pitchFamily="34" charset="0"/>
                        </a:rPr>
                        <a:t>0</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r>
                        <a:rPr lang="en-US" sz="1000" u="none" strike="noStrike">
                          <a:solidFill>
                            <a:srgbClr val="000000"/>
                          </a:solidFill>
                          <a:effectLst/>
                          <a:latin typeface="Arial" panose="020B0604020202020204" pitchFamily="34" charset="0"/>
                          <a:cs typeface="Arial" panose="020B0604020202020204" pitchFamily="34" charset="0"/>
                        </a:rPr>
                        <a:t>2.995</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r>
                        <a:rPr lang="en-US" sz="1000" u="none" strike="noStrike">
                          <a:solidFill>
                            <a:srgbClr val="000000"/>
                          </a:solidFill>
                          <a:effectLst/>
                          <a:latin typeface="Arial" panose="020B0604020202020204" pitchFamily="34" charset="0"/>
                          <a:cs typeface="Arial" panose="020B0604020202020204" pitchFamily="34" charset="0"/>
                        </a:rPr>
                        <a:t>0.864</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r>
                        <a:rPr lang="en-US" sz="1000" u="none" strike="noStrike">
                          <a:solidFill>
                            <a:srgbClr val="000000"/>
                          </a:solidFill>
                          <a:effectLst/>
                          <a:latin typeface="Arial" panose="020B0604020202020204" pitchFamily="34" charset="0"/>
                          <a:cs typeface="Arial" panose="020B0604020202020204" pitchFamily="34" charset="0"/>
                        </a:rPr>
                        <a:t>0.865</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extLst>
                  <a:ext uri="{0D108BD9-81ED-4DB2-BD59-A6C34878D82A}">
                    <a16:rowId xmlns:a16="http://schemas.microsoft.com/office/drawing/2014/main" val="2761507331"/>
                  </a:ext>
                </a:extLst>
              </a:tr>
              <a:tr h="123266">
                <a:tc>
                  <a:txBody>
                    <a:bodyPr/>
                    <a:lstStyle/>
                    <a:p>
                      <a:pPr algn="ctr" fontAlgn="b"/>
                      <a:r>
                        <a:rPr lang="en-US" sz="1000" u="none" strike="noStrike">
                          <a:solidFill>
                            <a:srgbClr val="000000"/>
                          </a:solidFill>
                          <a:effectLst/>
                          <a:latin typeface="Arial" panose="020B0604020202020204" pitchFamily="34" charset="0"/>
                          <a:cs typeface="Arial" panose="020B0604020202020204" pitchFamily="34" charset="0"/>
                        </a:rPr>
                        <a:t>CdSe</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r>
                        <a:rPr lang="en-US" sz="1000" u="none" strike="noStrike">
                          <a:solidFill>
                            <a:srgbClr val="000000"/>
                          </a:solidFill>
                          <a:effectLst/>
                          <a:latin typeface="Arial" panose="020B0604020202020204" pitchFamily="34" charset="0"/>
                          <a:cs typeface="Arial" panose="020B0604020202020204" pitchFamily="34" charset="0"/>
                        </a:rPr>
                        <a:t>M_Cd</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r>
                        <a:rPr lang="en-US" sz="1000" u="none" strike="noStrike">
                          <a:solidFill>
                            <a:srgbClr val="000000"/>
                          </a:solidFill>
                          <a:effectLst/>
                          <a:latin typeface="Arial" panose="020B0604020202020204" pitchFamily="34" charset="0"/>
                          <a:cs typeface="Arial" panose="020B0604020202020204" pitchFamily="34" charset="0"/>
                        </a:rPr>
                        <a:t>Cu</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r>
                        <a:rPr lang="en-US" sz="1000" u="none" strike="noStrike" dirty="0">
                          <a:solidFill>
                            <a:srgbClr val="000000"/>
                          </a:solidFill>
                          <a:effectLst/>
                          <a:latin typeface="Arial" panose="020B0604020202020204" pitchFamily="34" charset="0"/>
                          <a:cs typeface="Arial" panose="020B0604020202020204" pitchFamily="34" charset="0"/>
                        </a:rPr>
                        <a:t>-318.2</a:t>
                      </a:r>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r>
                        <a:rPr lang="en-US" sz="1000" u="none" strike="noStrike">
                          <a:solidFill>
                            <a:srgbClr val="000000"/>
                          </a:solidFill>
                          <a:effectLst/>
                          <a:latin typeface="Arial" panose="020B0604020202020204" pitchFamily="34" charset="0"/>
                          <a:cs typeface="Arial" panose="020B0604020202020204" pitchFamily="34" charset="0"/>
                        </a:rPr>
                        <a:t>0.661</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r>
                        <a:rPr lang="en-US" sz="1000" u="none" strike="noStrike">
                          <a:solidFill>
                            <a:srgbClr val="000000"/>
                          </a:solidFill>
                          <a:effectLst/>
                          <a:latin typeface="Arial" panose="020B0604020202020204" pitchFamily="34" charset="0"/>
                          <a:cs typeface="Arial" panose="020B0604020202020204" pitchFamily="34" charset="0"/>
                        </a:rPr>
                        <a:t>-0.74</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r>
                        <a:rPr lang="en-US" sz="1000" u="none" strike="noStrike">
                          <a:solidFill>
                            <a:srgbClr val="000000"/>
                          </a:solidFill>
                          <a:effectLst/>
                          <a:latin typeface="Arial" panose="020B0604020202020204" pitchFamily="34" charset="0"/>
                          <a:cs typeface="Arial" panose="020B0604020202020204" pitchFamily="34" charset="0"/>
                        </a:rPr>
                        <a:t>0</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r>
                        <a:rPr lang="en-US" sz="1000" u="none" strike="noStrike">
                          <a:solidFill>
                            <a:srgbClr val="000000"/>
                          </a:solidFill>
                          <a:effectLst/>
                          <a:latin typeface="Arial" panose="020B0604020202020204" pitchFamily="34" charset="0"/>
                          <a:cs typeface="Arial" panose="020B0604020202020204" pitchFamily="34" charset="0"/>
                        </a:rPr>
                        <a:t>2.995</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r>
                        <a:rPr lang="en-US" sz="1000" u="none" strike="noStrike">
                          <a:solidFill>
                            <a:srgbClr val="000000"/>
                          </a:solidFill>
                          <a:effectLst/>
                          <a:latin typeface="Arial" panose="020B0604020202020204" pitchFamily="34" charset="0"/>
                          <a:cs typeface="Arial" panose="020B0604020202020204" pitchFamily="34" charset="0"/>
                        </a:rPr>
                        <a:t>1.276</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r>
                        <a:rPr lang="en-US" sz="1000" u="none" strike="noStrike">
                          <a:solidFill>
                            <a:srgbClr val="000000"/>
                          </a:solidFill>
                          <a:effectLst/>
                          <a:latin typeface="Arial" panose="020B0604020202020204" pitchFamily="34" charset="0"/>
                          <a:cs typeface="Arial" panose="020B0604020202020204" pitchFamily="34" charset="0"/>
                        </a:rPr>
                        <a:t>1.277</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extLst>
                  <a:ext uri="{0D108BD9-81ED-4DB2-BD59-A6C34878D82A}">
                    <a16:rowId xmlns:a16="http://schemas.microsoft.com/office/drawing/2014/main" val="425071337"/>
                  </a:ext>
                </a:extLst>
              </a:tr>
              <a:tr h="123266">
                <a:tc>
                  <a:txBody>
                    <a:bodyPr/>
                    <a:lstStyle/>
                    <a:p>
                      <a:pPr algn="ctr" fontAlgn="b"/>
                      <a:r>
                        <a:rPr lang="en-US" sz="1000" u="none" strike="noStrike">
                          <a:solidFill>
                            <a:srgbClr val="000000"/>
                          </a:solidFill>
                          <a:effectLst/>
                          <a:latin typeface="Arial" panose="020B0604020202020204" pitchFamily="34" charset="0"/>
                          <a:cs typeface="Arial" panose="020B0604020202020204" pitchFamily="34" charset="0"/>
                        </a:rPr>
                        <a:t>CdSe</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r>
                        <a:rPr lang="en-US" sz="1000" u="none" strike="noStrike">
                          <a:solidFill>
                            <a:srgbClr val="000000"/>
                          </a:solidFill>
                          <a:effectLst/>
                          <a:latin typeface="Arial" panose="020B0604020202020204" pitchFamily="34" charset="0"/>
                          <a:cs typeface="Arial" panose="020B0604020202020204" pitchFamily="34" charset="0"/>
                        </a:rPr>
                        <a:t>M_Se</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r>
                        <a:rPr lang="en-US" sz="1000" u="none" strike="noStrike">
                          <a:solidFill>
                            <a:srgbClr val="000000"/>
                          </a:solidFill>
                          <a:effectLst/>
                          <a:latin typeface="Arial" panose="020B0604020202020204" pitchFamily="34" charset="0"/>
                          <a:cs typeface="Arial" panose="020B0604020202020204" pitchFamily="34" charset="0"/>
                        </a:rPr>
                        <a:t>Os</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r>
                        <a:rPr lang="en-US" sz="1000" u="none" strike="noStrike">
                          <a:solidFill>
                            <a:srgbClr val="000000"/>
                          </a:solidFill>
                          <a:effectLst/>
                          <a:latin typeface="Arial" panose="020B0604020202020204" pitchFamily="34" charset="0"/>
                          <a:cs typeface="Arial" panose="020B0604020202020204" pitchFamily="34" charset="0"/>
                        </a:rPr>
                        <a:t>-364.8</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r>
                        <a:rPr lang="en-US" sz="1000" u="none" strike="noStrike">
                          <a:solidFill>
                            <a:srgbClr val="000000"/>
                          </a:solidFill>
                          <a:effectLst/>
                          <a:latin typeface="Arial" panose="020B0604020202020204" pitchFamily="34" charset="0"/>
                          <a:cs typeface="Arial" panose="020B0604020202020204" pitchFamily="34" charset="0"/>
                        </a:rPr>
                        <a:t>0.731</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r>
                        <a:rPr lang="en-US" sz="1000" u="none" strike="noStrike">
                          <a:solidFill>
                            <a:srgbClr val="000000"/>
                          </a:solidFill>
                          <a:effectLst/>
                          <a:latin typeface="Arial" panose="020B0604020202020204" pitchFamily="34" charset="0"/>
                          <a:cs typeface="Arial" panose="020B0604020202020204" pitchFamily="34" charset="0"/>
                        </a:rPr>
                        <a:t>-0.8</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r>
                        <a:rPr lang="en-US" sz="1000" u="none" strike="noStrike">
                          <a:solidFill>
                            <a:srgbClr val="000000"/>
                          </a:solidFill>
                          <a:effectLst/>
                          <a:latin typeface="Arial" panose="020B0604020202020204" pitchFamily="34" charset="0"/>
                          <a:cs typeface="Arial" panose="020B0604020202020204" pitchFamily="34" charset="0"/>
                        </a:rPr>
                        <a:t>0</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r>
                        <a:rPr lang="en-US" sz="1000" u="none" strike="noStrike">
                          <a:solidFill>
                            <a:srgbClr val="000000"/>
                          </a:solidFill>
                          <a:effectLst/>
                          <a:latin typeface="Arial" panose="020B0604020202020204" pitchFamily="34" charset="0"/>
                          <a:cs typeface="Arial" panose="020B0604020202020204" pitchFamily="34" charset="0"/>
                        </a:rPr>
                        <a:t>2.897</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r>
                        <a:rPr lang="en-US" sz="1000" u="none" strike="noStrike">
                          <a:solidFill>
                            <a:srgbClr val="000000"/>
                          </a:solidFill>
                          <a:effectLst/>
                          <a:latin typeface="Arial" panose="020B0604020202020204" pitchFamily="34" charset="0"/>
                          <a:cs typeface="Arial" panose="020B0604020202020204" pitchFamily="34" charset="0"/>
                        </a:rPr>
                        <a:t>1.807</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r>
                        <a:rPr lang="en-US" sz="1000" u="none" strike="noStrike">
                          <a:solidFill>
                            <a:srgbClr val="000000"/>
                          </a:solidFill>
                          <a:effectLst/>
                          <a:latin typeface="Arial" panose="020B0604020202020204" pitchFamily="34" charset="0"/>
                          <a:cs typeface="Arial" panose="020B0604020202020204" pitchFamily="34" charset="0"/>
                        </a:rPr>
                        <a:t>1.808</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extLst>
                  <a:ext uri="{0D108BD9-81ED-4DB2-BD59-A6C34878D82A}">
                    <a16:rowId xmlns:a16="http://schemas.microsoft.com/office/drawing/2014/main" val="4029959284"/>
                  </a:ext>
                </a:extLst>
              </a:tr>
              <a:tr h="123266">
                <a:tc>
                  <a:txBody>
                    <a:bodyPr/>
                    <a:lstStyle/>
                    <a:p>
                      <a:pPr algn="ctr" fontAlgn="b"/>
                      <a:r>
                        <a:rPr lang="en-US" sz="1000" u="none" strike="noStrike">
                          <a:solidFill>
                            <a:srgbClr val="000000"/>
                          </a:solidFill>
                          <a:effectLst/>
                          <a:latin typeface="Arial" panose="020B0604020202020204" pitchFamily="34" charset="0"/>
                          <a:cs typeface="Arial" panose="020B0604020202020204" pitchFamily="34" charset="0"/>
                        </a:rPr>
                        <a:t>CdSe</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r>
                        <a:rPr lang="en-US" sz="1000" u="none" strike="noStrike">
                          <a:solidFill>
                            <a:srgbClr val="000000"/>
                          </a:solidFill>
                          <a:effectLst/>
                          <a:latin typeface="Arial" panose="020B0604020202020204" pitchFamily="34" charset="0"/>
                          <a:cs typeface="Arial" panose="020B0604020202020204" pitchFamily="34" charset="0"/>
                        </a:rPr>
                        <a:t>M_i_Cd_site</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r>
                        <a:rPr lang="en-US" sz="1000" u="none" strike="noStrike">
                          <a:solidFill>
                            <a:srgbClr val="000000"/>
                          </a:solidFill>
                          <a:effectLst/>
                          <a:latin typeface="Arial" panose="020B0604020202020204" pitchFamily="34" charset="0"/>
                          <a:cs typeface="Arial" panose="020B0604020202020204" pitchFamily="34" charset="0"/>
                        </a:rPr>
                        <a:t>F</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r>
                        <a:rPr lang="en-US" sz="1000" u="none" strike="noStrike">
                          <a:solidFill>
                            <a:srgbClr val="000000"/>
                          </a:solidFill>
                          <a:effectLst/>
                          <a:latin typeface="Arial" panose="020B0604020202020204" pitchFamily="34" charset="0"/>
                          <a:cs typeface="Arial" panose="020B0604020202020204" pitchFamily="34" charset="0"/>
                        </a:rPr>
                        <a:t>-67.1</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r>
                        <a:rPr lang="en-US" sz="1000" u="none" strike="noStrike">
                          <a:solidFill>
                            <a:srgbClr val="000000"/>
                          </a:solidFill>
                          <a:effectLst/>
                          <a:latin typeface="Arial" panose="020B0604020202020204" pitchFamily="34" charset="0"/>
                          <a:cs typeface="Arial" panose="020B0604020202020204" pitchFamily="34" charset="0"/>
                        </a:rPr>
                        <a:t>-0.509</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r>
                        <a:rPr lang="en-US" sz="1000" u="none" strike="noStrike">
                          <a:solidFill>
                            <a:srgbClr val="000000"/>
                          </a:solidFill>
                          <a:effectLst/>
                          <a:latin typeface="Arial" panose="020B0604020202020204" pitchFamily="34" charset="0"/>
                          <a:cs typeface="Arial" panose="020B0604020202020204" pitchFamily="34" charset="0"/>
                        </a:rPr>
                        <a:t>0.35</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r>
                        <a:rPr lang="en-US" sz="1000" u="none" strike="noStrike">
                          <a:solidFill>
                            <a:srgbClr val="000000"/>
                          </a:solidFill>
                          <a:effectLst/>
                          <a:latin typeface="Arial" panose="020B0604020202020204" pitchFamily="34" charset="0"/>
                          <a:cs typeface="Arial" panose="020B0604020202020204" pitchFamily="34" charset="0"/>
                        </a:rPr>
                        <a:t>1</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r>
                        <a:rPr lang="en-US" sz="1000" u="none" strike="noStrike">
                          <a:solidFill>
                            <a:srgbClr val="000000"/>
                          </a:solidFill>
                          <a:effectLst/>
                          <a:latin typeface="Arial" panose="020B0604020202020204" pitchFamily="34" charset="0"/>
                          <a:cs typeface="Arial" panose="020B0604020202020204" pitchFamily="34" charset="0"/>
                        </a:rPr>
                        <a:t>3.300</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r>
                        <a:rPr lang="en-US" sz="1000" u="none" strike="noStrike">
                          <a:solidFill>
                            <a:srgbClr val="000000"/>
                          </a:solidFill>
                          <a:effectLst/>
                          <a:latin typeface="Arial" panose="020B0604020202020204" pitchFamily="34" charset="0"/>
                          <a:cs typeface="Arial" panose="020B0604020202020204" pitchFamily="34" charset="0"/>
                        </a:rPr>
                        <a:t>3.320</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r>
                        <a:rPr lang="en-US" sz="1000" u="none" strike="noStrike">
                          <a:solidFill>
                            <a:srgbClr val="000000"/>
                          </a:solidFill>
                          <a:effectLst/>
                          <a:latin typeface="Arial" panose="020B0604020202020204" pitchFamily="34" charset="0"/>
                          <a:cs typeface="Arial" panose="020B0604020202020204" pitchFamily="34" charset="0"/>
                        </a:rPr>
                        <a:t>2.846</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extLst>
                  <a:ext uri="{0D108BD9-81ED-4DB2-BD59-A6C34878D82A}">
                    <a16:rowId xmlns:a16="http://schemas.microsoft.com/office/drawing/2014/main" val="1750889896"/>
                  </a:ext>
                </a:extLst>
              </a:tr>
              <a:tr h="123266">
                <a:tc>
                  <a:txBody>
                    <a:bodyPr/>
                    <a:lstStyle/>
                    <a:p>
                      <a:pPr algn="ctr" fontAlgn="b"/>
                      <a:r>
                        <a:rPr lang="en-US" sz="1000" u="none" strike="noStrike">
                          <a:solidFill>
                            <a:srgbClr val="000000"/>
                          </a:solidFill>
                          <a:effectLst/>
                          <a:latin typeface="Arial" panose="020B0604020202020204" pitchFamily="34" charset="0"/>
                          <a:cs typeface="Arial" panose="020B0604020202020204" pitchFamily="34" charset="0"/>
                        </a:rPr>
                        <a:t>CdTe</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r>
                        <a:rPr lang="en-US" sz="1000" u="none" strike="noStrike">
                          <a:solidFill>
                            <a:srgbClr val="000000"/>
                          </a:solidFill>
                          <a:effectLst/>
                          <a:latin typeface="Arial" panose="020B0604020202020204" pitchFamily="34" charset="0"/>
                          <a:cs typeface="Arial" panose="020B0604020202020204" pitchFamily="34" charset="0"/>
                        </a:rPr>
                        <a:t>M_i_Cd_site</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r>
                        <a:rPr lang="en-US" sz="1000" u="none" strike="noStrike">
                          <a:solidFill>
                            <a:srgbClr val="000000"/>
                          </a:solidFill>
                          <a:effectLst/>
                          <a:latin typeface="Arial" panose="020B0604020202020204" pitchFamily="34" charset="0"/>
                          <a:cs typeface="Arial" panose="020B0604020202020204" pitchFamily="34" charset="0"/>
                        </a:rPr>
                        <a:t>Hg</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r>
                        <a:rPr lang="en-US" sz="1000" u="none" strike="noStrike">
                          <a:solidFill>
                            <a:srgbClr val="000000"/>
                          </a:solidFill>
                          <a:effectLst/>
                          <a:latin typeface="Arial" panose="020B0604020202020204" pitchFamily="34" charset="0"/>
                          <a:cs typeface="Arial" panose="020B0604020202020204" pitchFamily="34" charset="0"/>
                        </a:rPr>
                        <a:t>-290.1</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r>
                        <a:rPr lang="en-US" sz="1000" u="none" strike="noStrike">
                          <a:solidFill>
                            <a:srgbClr val="000000"/>
                          </a:solidFill>
                          <a:effectLst/>
                          <a:latin typeface="Arial" panose="020B0604020202020204" pitchFamily="34" charset="0"/>
                          <a:cs typeface="Arial" panose="020B0604020202020204" pitchFamily="34" charset="0"/>
                        </a:rPr>
                        <a:t>-0.059</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r>
                        <a:rPr lang="en-US" sz="1000" u="none" strike="noStrike">
                          <a:solidFill>
                            <a:srgbClr val="000000"/>
                          </a:solidFill>
                          <a:effectLst/>
                          <a:latin typeface="Arial" panose="020B0604020202020204" pitchFamily="34" charset="0"/>
                          <a:cs typeface="Arial" panose="020B0604020202020204" pitchFamily="34" charset="0"/>
                        </a:rPr>
                        <a:t>-0.08</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r>
                        <a:rPr lang="en-US" sz="1000" u="none" strike="noStrike">
                          <a:solidFill>
                            <a:srgbClr val="000000"/>
                          </a:solidFill>
                          <a:effectLst/>
                          <a:latin typeface="Arial" panose="020B0604020202020204" pitchFamily="34" charset="0"/>
                          <a:cs typeface="Arial" panose="020B0604020202020204" pitchFamily="34" charset="0"/>
                        </a:rPr>
                        <a:t>1</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r>
                        <a:rPr lang="en-US" sz="1000" u="none" strike="noStrike">
                          <a:solidFill>
                            <a:srgbClr val="000000"/>
                          </a:solidFill>
                          <a:effectLst/>
                          <a:latin typeface="Arial" panose="020B0604020202020204" pitchFamily="34" charset="0"/>
                          <a:cs typeface="Arial" panose="020B0604020202020204" pitchFamily="34" charset="0"/>
                        </a:rPr>
                        <a:t>3.547</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r>
                        <a:rPr lang="en-US" sz="1000" u="none" strike="noStrike">
                          <a:solidFill>
                            <a:srgbClr val="000000"/>
                          </a:solidFill>
                          <a:effectLst/>
                          <a:latin typeface="Arial" panose="020B0604020202020204" pitchFamily="34" charset="0"/>
                          <a:cs typeface="Arial" panose="020B0604020202020204" pitchFamily="34" charset="0"/>
                        </a:rPr>
                        <a:t>0.954</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r>
                        <a:rPr lang="en-US" sz="1000" u="none" strike="noStrike">
                          <a:solidFill>
                            <a:srgbClr val="000000"/>
                          </a:solidFill>
                          <a:effectLst/>
                          <a:latin typeface="Arial" panose="020B0604020202020204" pitchFamily="34" charset="0"/>
                          <a:cs typeface="Arial" panose="020B0604020202020204" pitchFamily="34" charset="0"/>
                        </a:rPr>
                        <a:t>1.214</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extLst>
                  <a:ext uri="{0D108BD9-81ED-4DB2-BD59-A6C34878D82A}">
                    <a16:rowId xmlns:a16="http://schemas.microsoft.com/office/drawing/2014/main" val="2225464551"/>
                  </a:ext>
                </a:extLst>
              </a:tr>
              <a:tr h="123266">
                <a:tc>
                  <a:txBody>
                    <a:bodyPr/>
                    <a:lstStyle/>
                    <a:p>
                      <a:pPr algn="ctr" fontAlgn="b"/>
                      <a:r>
                        <a:rPr lang="en-US" sz="1000" u="none" strike="noStrike">
                          <a:solidFill>
                            <a:srgbClr val="000000"/>
                          </a:solidFill>
                          <a:effectLst/>
                          <a:latin typeface="Arial" panose="020B0604020202020204" pitchFamily="34" charset="0"/>
                          <a:cs typeface="Arial" panose="020B0604020202020204" pitchFamily="34" charset="0"/>
                        </a:rPr>
                        <a:t>CdTe</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r>
                        <a:rPr lang="en-US" sz="1000" u="none" strike="noStrike">
                          <a:solidFill>
                            <a:srgbClr val="000000"/>
                          </a:solidFill>
                          <a:effectLst/>
                          <a:latin typeface="Arial" panose="020B0604020202020204" pitchFamily="34" charset="0"/>
                          <a:cs typeface="Arial" panose="020B0604020202020204" pitchFamily="34" charset="0"/>
                        </a:rPr>
                        <a:t>M_i_old</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r>
                        <a:rPr lang="en-US" sz="1000" u="none" strike="noStrike">
                          <a:solidFill>
                            <a:srgbClr val="000000"/>
                          </a:solidFill>
                          <a:effectLst/>
                          <a:latin typeface="Arial" panose="020B0604020202020204" pitchFamily="34" charset="0"/>
                          <a:cs typeface="Arial" panose="020B0604020202020204" pitchFamily="34" charset="0"/>
                        </a:rPr>
                        <a:t>Cu</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r>
                        <a:rPr lang="en-US" sz="1000" u="none" strike="noStrike">
                          <a:solidFill>
                            <a:srgbClr val="000000"/>
                          </a:solidFill>
                          <a:effectLst/>
                          <a:latin typeface="Arial" panose="020B0604020202020204" pitchFamily="34" charset="0"/>
                          <a:cs typeface="Arial" panose="020B0604020202020204" pitchFamily="34" charset="0"/>
                        </a:rPr>
                        <a:t>-288.9</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r>
                        <a:rPr lang="en-US" sz="1000" u="none" strike="noStrike">
                          <a:solidFill>
                            <a:srgbClr val="000000"/>
                          </a:solidFill>
                          <a:effectLst/>
                          <a:latin typeface="Arial" panose="020B0604020202020204" pitchFamily="34" charset="0"/>
                          <a:cs typeface="Arial" panose="020B0604020202020204" pitchFamily="34" charset="0"/>
                        </a:rPr>
                        <a:t>-0.079</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r>
                        <a:rPr lang="en-US" sz="1000" u="none" strike="noStrike">
                          <a:solidFill>
                            <a:srgbClr val="000000"/>
                          </a:solidFill>
                          <a:effectLst/>
                          <a:latin typeface="Arial" panose="020B0604020202020204" pitchFamily="34" charset="0"/>
                          <a:cs typeface="Arial" panose="020B0604020202020204" pitchFamily="34" charset="0"/>
                        </a:rPr>
                        <a:t>0.12</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r>
                        <a:rPr lang="en-US" sz="1000" u="none" strike="noStrike">
                          <a:solidFill>
                            <a:srgbClr val="000000"/>
                          </a:solidFill>
                          <a:effectLst/>
                          <a:latin typeface="Arial" panose="020B0604020202020204" pitchFamily="34" charset="0"/>
                          <a:cs typeface="Arial" panose="020B0604020202020204" pitchFamily="34" charset="0"/>
                        </a:rPr>
                        <a:t>1</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r>
                        <a:rPr lang="en-US" sz="1000" u="none" strike="noStrike">
                          <a:solidFill>
                            <a:srgbClr val="000000"/>
                          </a:solidFill>
                          <a:effectLst/>
                          <a:latin typeface="Arial" panose="020B0604020202020204" pitchFamily="34" charset="0"/>
                          <a:cs typeface="Arial" panose="020B0604020202020204" pitchFamily="34" charset="0"/>
                        </a:rPr>
                        <a:t>3.032</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r>
                        <a:rPr lang="en-US" sz="1000" u="none" strike="noStrike">
                          <a:solidFill>
                            <a:srgbClr val="000000"/>
                          </a:solidFill>
                          <a:effectLst/>
                          <a:latin typeface="Arial" panose="020B0604020202020204" pitchFamily="34" charset="0"/>
                          <a:cs typeface="Arial" panose="020B0604020202020204" pitchFamily="34" charset="0"/>
                        </a:rPr>
                        <a:t>0.757</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r>
                        <a:rPr lang="en-US" sz="1000" u="none" strike="noStrike">
                          <a:solidFill>
                            <a:srgbClr val="000000"/>
                          </a:solidFill>
                          <a:effectLst/>
                          <a:latin typeface="Arial" panose="020B0604020202020204" pitchFamily="34" charset="0"/>
                          <a:cs typeface="Arial" panose="020B0604020202020204" pitchFamily="34" charset="0"/>
                        </a:rPr>
                        <a:t>0.856</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extLst>
                  <a:ext uri="{0D108BD9-81ED-4DB2-BD59-A6C34878D82A}">
                    <a16:rowId xmlns:a16="http://schemas.microsoft.com/office/drawing/2014/main" val="2230056063"/>
                  </a:ext>
                </a:extLst>
              </a:tr>
              <a:tr h="123266">
                <a:tc>
                  <a:txBody>
                    <a:bodyPr/>
                    <a:lstStyle/>
                    <a:p>
                      <a:pPr algn="ctr" fontAlgn="b"/>
                      <a:r>
                        <a:rPr lang="en-US" sz="1000" u="none" strike="noStrike">
                          <a:solidFill>
                            <a:srgbClr val="000000"/>
                          </a:solidFill>
                          <a:effectLst/>
                          <a:latin typeface="Arial" panose="020B0604020202020204" pitchFamily="34" charset="0"/>
                          <a:cs typeface="Arial" panose="020B0604020202020204" pitchFamily="34" charset="0"/>
                        </a:rPr>
                        <a:t>CdSe</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r>
                        <a:rPr lang="en-US" sz="1000" u="none" strike="noStrike">
                          <a:solidFill>
                            <a:srgbClr val="000000"/>
                          </a:solidFill>
                          <a:effectLst/>
                          <a:latin typeface="Arial" panose="020B0604020202020204" pitchFamily="34" charset="0"/>
                          <a:cs typeface="Arial" panose="020B0604020202020204" pitchFamily="34" charset="0"/>
                        </a:rPr>
                        <a:t>M_i_Se_site</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r>
                        <a:rPr lang="en-US" sz="1000" u="none" strike="noStrike">
                          <a:solidFill>
                            <a:srgbClr val="000000"/>
                          </a:solidFill>
                          <a:effectLst/>
                          <a:latin typeface="Arial" panose="020B0604020202020204" pitchFamily="34" charset="0"/>
                          <a:cs typeface="Arial" panose="020B0604020202020204" pitchFamily="34" charset="0"/>
                        </a:rPr>
                        <a:t>Cl</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r>
                        <a:rPr lang="en-US" sz="1000" u="none" strike="noStrike">
                          <a:solidFill>
                            <a:srgbClr val="000000"/>
                          </a:solidFill>
                          <a:effectLst/>
                          <a:latin typeface="Arial" panose="020B0604020202020204" pitchFamily="34" charset="0"/>
                          <a:cs typeface="Arial" panose="020B0604020202020204" pitchFamily="34" charset="0"/>
                        </a:rPr>
                        <a:t>-309.4</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r>
                        <a:rPr lang="en-US" sz="1000" u="none" strike="noStrike">
                          <a:solidFill>
                            <a:srgbClr val="000000"/>
                          </a:solidFill>
                          <a:effectLst/>
                          <a:latin typeface="Arial" panose="020B0604020202020204" pitchFamily="34" charset="0"/>
                          <a:cs typeface="Arial" panose="020B0604020202020204" pitchFamily="34" charset="0"/>
                        </a:rPr>
                        <a:t>0.171</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r>
                        <a:rPr lang="en-US" sz="1000" u="none" strike="noStrike">
                          <a:solidFill>
                            <a:srgbClr val="000000"/>
                          </a:solidFill>
                          <a:effectLst/>
                          <a:latin typeface="Arial" panose="020B0604020202020204" pitchFamily="34" charset="0"/>
                          <a:cs typeface="Arial" panose="020B0604020202020204" pitchFamily="34" charset="0"/>
                        </a:rPr>
                        <a:t>0.09</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r>
                        <a:rPr lang="en-US" sz="1000" u="none" strike="noStrike">
                          <a:solidFill>
                            <a:srgbClr val="000000"/>
                          </a:solidFill>
                          <a:effectLst/>
                          <a:latin typeface="Arial" panose="020B0604020202020204" pitchFamily="34" charset="0"/>
                          <a:cs typeface="Arial" panose="020B0604020202020204" pitchFamily="34" charset="0"/>
                        </a:rPr>
                        <a:t>1</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r>
                        <a:rPr lang="en-US" sz="1000" u="none" strike="noStrike">
                          <a:solidFill>
                            <a:srgbClr val="000000"/>
                          </a:solidFill>
                          <a:effectLst/>
                          <a:latin typeface="Arial" panose="020B0604020202020204" pitchFamily="34" charset="0"/>
                          <a:cs typeface="Arial" panose="020B0604020202020204" pitchFamily="34" charset="0"/>
                        </a:rPr>
                        <a:t>3.327</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r>
                        <a:rPr lang="en-US" sz="1000" u="none" strike="noStrike">
                          <a:solidFill>
                            <a:srgbClr val="000000"/>
                          </a:solidFill>
                          <a:effectLst/>
                          <a:latin typeface="Arial" panose="020B0604020202020204" pitchFamily="34" charset="0"/>
                          <a:cs typeface="Arial" panose="020B0604020202020204" pitchFamily="34" charset="0"/>
                        </a:rPr>
                        <a:t>0.723</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r>
                        <a:rPr lang="en-US" sz="1000" u="none" strike="noStrike">
                          <a:solidFill>
                            <a:srgbClr val="000000"/>
                          </a:solidFill>
                          <a:effectLst/>
                          <a:latin typeface="Arial" panose="020B0604020202020204" pitchFamily="34" charset="0"/>
                          <a:cs typeface="Arial" panose="020B0604020202020204" pitchFamily="34" charset="0"/>
                        </a:rPr>
                        <a:t>0.920</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extLst>
                  <a:ext uri="{0D108BD9-81ED-4DB2-BD59-A6C34878D82A}">
                    <a16:rowId xmlns:a16="http://schemas.microsoft.com/office/drawing/2014/main" val="2239257741"/>
                  </a:ext>
                </a:extLst>
              </a:tr>
              <a:tr h="123266">
                <a:tc>
                  <a:txBody>
                    <a:bodyPr/>
                    <a:lstStyle/>
                    <a:p>
                      <a:pPr algn="ctr" fontAlgn="b"/>
                      <a:r>
                        <a:rPr lang="en-US" sz="1000" u="none" strike="noStrike">
                          <a:solidFill>
                            <a:srgbClr val="000000"/>
                          </a:solidFill>
                          <a:effectLst/>
                          <a:latin typeface="Arial" panose="020B0604020202020204" pitchFamily="34" charset="0"/>
                          <a:cs typeface="Arial" panose="020B0604020202020204" pitchFamily="34" charset="0"/>
                        </a:rPr>
                        <a:t>CdTe</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r>
                        <a:rPr lang="en-US" sz="1000" u="none" strike="noStrike">
                          <a:solidFill>
                            <a:srgbClr val="000000"/>
                          </a:solidFill>
                          <a:effectLst/>
                          <a:latin typeface="Arial" panose="020B0604020202020204" pitchFamily="34" charset="0"/>
                          <a:cs typeface="Arial" panose="020B0604020202020204" pitchFamily="34" charset="0"/>
                        </a:rPr>
                        <a:t>M_Cd</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r>
                        <a:rPr lang="en-US" sz="1000" u="none" strike="noStrike">
                          <a:solidFill>
                            <a:srgbClr val="000000"/>
                          </a:solidFill>
                          <a:effectLst/>
                          <a:latin typeface="Arial" panose="020B0604020202020204" pitchFamily="34" charset="0"/>
                          <a:cs typeface="Arial" panose="020B0604020202020204" pitchFamily="34" charset="0"/>
                        </a:rPr>
                        <a:t>Sr</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r>
                        <a:rPr lang="en-US" sz="1000" u="none" strike="noStrike">
                          <a:solidFill>
                            <a:srgbClr val="000000"/>
                          </a:solidFill>
                          <a:effectLst/>
                          <a:latin typeface="Arial" panose="020B0604020202020204" pitchFamily="34" charset="0"/>
                          <a:cs typeface="Arial" panose="020B0604020202020204" pitchFamily="34" charset="0"/>
                        </a:rPr>
                        <a:t>-278.4</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r>
                        <a:rPr lang="en-US" sz="1000" u="none" strike="noStrike">
                          <a:solidFill>
                            <a:srgbClr val="000000"/>
                          </a:solidFill>
                          <a:effectLst/>
                          <a:latin typeface="Arial" panose="020B0604020202020204" pitchFamily="34" charset="0"/>
                          <a:cs typeface="Arial" panose="020B0604020202020204" pitchFamily="34" charset="0"/>
                        </a:rPr>
                        <a:t>0.221</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r>
                        <a:rPr lang="en-US" sz="1000" u="none" strike="noStrike">
                          <a:solidFill>
                            <a:srgbClr val="000000"/>
                          </a:solidFill>
                          <a:effectLst/>
                          <a:latin typeface="Arial" panose="020B0604020202020204" pitchFamily="34" charset="0"/>
                          <a:cs typeface="Arial" panose="020B0604020202020204" pitchFamily="34" charset="0"/>
                        </a:rPr>
                        <a:t>0.35</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r>
                        <a:rPr lang="en-US" sz="1000" u="none" strike="noStrike">
                          <a:solidFill>
                            <a:srgbClr val="000000"/>
                          </a:solidFill>
                          <a:effectLst/>
                          <a:latin typeface="Arial" panose="020B0604020202020204" pitchFamily="34" charset="0"/>
                          <a:cs typeface="Arial" panose="020B0604020202020204" pitchFamily="34" charset="0"/>
                        </a:rPr>
                        <a:t>1</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r>
                        <a:rPr lang="en-US" sz="1000" u="none" strike="noStrike">
                          <a:solidFill>
                            <a:srgbClr val="000000"/>
                          </a:solidFill>
                          <a:effectLst/>
                          <a:latin typeface="Arial" panose="020B0604020202020204" pitchFamily="34" charset="0"/>
                          <a:cs typeface="Arial" panose="020B0604020202020204" pitchFamily="34" charset="0"/>
                        </a:rPr>
                        <a:t>2.854</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r>
                        <a:rPr lang="en-US" sz="1000" u="none" strike="noStrike">
                          <a:solidFill>
                            <a:srgbClr val="000000"/>
                          </a:solidFill>
                          <a:effectLst/>
                          <a:latin typeface="Arial" panose="020B0604020202020204" pitchFamily="34" charset="0"/>
                          <a:cs typeface="Arial" panose="020B0604020202020204" pitchFamily="34" charset="0"/>
                        </a:rPr>
                        <a:t>0.999</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r>
                        <a:rPr lang="en-US" sz="1000" u="none" strike="noStrike">
                          <a:solidFill>
                            <a:srgbClr val="000000"/>
                          </a:solidFill>
                          <a:effectLst/>
                          <a:latin typeface="Arial" panose="020B0604020202020204" pitchFamily="34" charset="0"/>
                          <a:cs typeface="Arial" panose="020B0604020202020204" pitchFamily="34" charset="0"/>
                        </a:rPr>
                        <a:t>0.796</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extLst>
                  <a:ext uri="{0D108BD9-81ED-4DB2-BD59-A6C34878D82A}">
                    <a16:rowId xmlns:a16="http://schemas.microsoft.com/office/drawing/2014/main" val="3520316015"/>
                  </a:ext>
                </a:extLst>
              </a:tr>
              <a:tr h="123266">
                <a:tc>
                  <a:txBody>
                    <a:bodyPr/>
                    <a:lstStyle/>
                    <a:p>
                      <a:pPr algn="ctr" fontAlgn="b"/>
                      <a:r>
                        <a:rPr lang="en-US" sz="1000" u="none" strike="noStrike">
                          <a:solidFill>
                            <a:srgbClr val="000000"/>
                          </a:solidFill>
                          <a:effectLst/>
                          <a:latin typeface="Arial" panose="020B0604020202020204" pitchFamily="34" charset="0"/>
                          <a:cs typeface="Arial" panose="020B0604020202020204" pitchFamily="34" charset="0"/>
                        </a:rPr>
                        <a:t>CdS</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r>
                        <a:rPr lang="en-US" sz="1000" u="none" strike="noStrike">
                          <a:solidFill>
                            <a:srgbClr val="000000"/>
                          </a:solidFill>
                          <a:effectLst/>
                          <a:latin typeface="Arial" panose="020B0604020202020204" pitchFamily="34" charset="0"/>
                          <a:cs typeface="Arial" panose="020B0604020202020204" pitchFamily="34" charset="0"/>
                        </a:rPr>
                        <a:t>M_i_S_site</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r>
                        <a:rPr lang="en-US" sz="1000" u="none" strike="noStrike">
                          <a:solidFill>
                            <a:srgbClr val="000000"/>
                          </a:solidFill>
                          <a:effectLst/>
                          <a:latin typeface="Arial" panose="020B0604020202020204" pitchFamily="34" charset="0"/>
                          <a:cs typeface="Arial" panose="020B0604020202020204" pitchFamily="34" charset="0"/>
                        </a:rPr>
                        <a:t>S</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r>
                        <a:rPr lang="en-US" sz="1000" u="none" strike="noStrike">
                          <a:solidFill>
                            <a:srgbClr val="000000"/>
                          </a:solidFill>
                          <a:effectLst/>
                          <a:latin typeface="Arial" panose="020B0604020202020204" pitchFamily="34" charset="0"/>
                          <a:cs typeface="Arial" panose="020B0604020202020204" pitchFamily="34" charset="0"/>
                        </a:rPr>
                        <a:t>218.7</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r>
                        <a:rPr lang="en-US" sz="1000" u="none" strike="noStrike">
                          <a:solidFill>
                            <a:srgbClr val="000000"/>
                          </a:solidFill>
                          <a:effectLst/>
                          <a:latin typeface="Arial" panose="020B0604020202020204" pitchFamily="34" charset="0"/>
                          <a:cs typeface="Arial" panose="020B0604020202020204" pitchFamily="34" charset="0"/>
                        </a:rPr>
                        <a:t>-0.579</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r>
                        <a:rPr lang="en-US" sz="1000" u="none" strike="noStrike">
                          <a:solidFill>
                            <a:srgbClr val="000000"/>
                          </a:solidFill>
                          <a:effectLst/>
                          <a:latin typeface="Arial" panose="020B0604020202020204" pitchFamily="34" charset="0"/>
                          <a:cs typeface="Arial" panose="020B0604020202020204" pitchFamily="34" charset="0"/>
                        </a:rPr>
                        <a:t>0.86</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r>
                        <a:rPr lang="en-US" sz="1000" u="none" strike="noStrike">
                          <a:solidFill>
                            <a:srgbClr val="000000"/>
                          </a:solidFill>
                          <a:effectLst/>
                          <a:latin typeface="Arial" panose="020B0604020202020204" pitchFamily="34" charset="0"/>
                          <a:cs typeface="Arial" panose="020B0604020202020204" pitchFamily="34" charset="0"/>
                        </a:rPr>
                        <a:t>2</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r>
                        <a:rPr lang="en-US" sz="1000" u="none" strike="noStrike">
                          <a:solidFill>
                            <a:srgbClr val="000000"/>
                          </a:solidFill>
                          <a:effectLst/>
                          <a:latin typeface="Arial" panose="020B0604020202020204" pitchFamily="34" charset="0"/>
                          <a:cs typeface="Arial" panose="020B0604020202020204" pitchFamily="34" charset="0"/>
                        </a:rPr>
                        <a:t>3.506</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r>
                        <a:rPr lang="en-US" sz="1000" u="none" strike="noStrike">
                          <a:solidFill>
                            <a:srgbClr val="000000"/>
                          </a:solidFill>
                          <a:effectLst/>
                          <a:latin typeface="Arial" panose="020B0604020202020204" pitchFamily="34" charset="0"/>
                          <a:cs typeface="Arial" panose="020B0604020202020204" pitchFamily="34" charset="0"/>
                        </a:rPr>
                        <a:t>5.499</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r>
                        <a:rPr lang="en-US" sz="1000" u="none" strike="noStrike">
                          <a:solidFill>
                            <a:srgbClr val="000000"/>
                          </a:solidFill>
                          <a:effectLst/>
                          <a:latin typeface="Arial" panose="020B0604020202020204" pitchFamily="34" charset="0"/>
                          <a:cs typeface="Arial" panose="020B0604020202020204" pitchFamily="34" charset="0"/>
                        </a:rPr>
                        <a:t>5.025</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extLst>
                  <a:ext uri="{0D108BD9-81ED-4DB2-BD59-A6C34878D82A}">
                    <a16:rowId xmlns:a16="http://schemas.microsoft.com/office/drawing/2014/main" val="2103397187"/>
                  </a:ext>
                </a:extLst>
              </a:tr>
              <a:tr h="123266">
                <a:tc>
                  <a:txBody>
                    <a:bodyPr/>
                    <a:lstStyle/>
                    <a:p>
                      <a:pPr algn="ctr" fontAlgn="b"/>
                      <a:r>
                        <a:rPr lang="en-US" sz="1000" u="none" strike="noStrike">
                          <a:solidFill>
                            <a:srgbClr val="000000"/>
                          </a:solidFill>
                          <a:effectLst/>
                          <a:latin typeface="Arial" panose="020B0604020202020204" pitchFamily="34" charset="0"/>
                          <a:cs typeface="Arial" panose="020B0604020202020204" pitchFamily="34" charset="0"/>
                        </a:rPr>
                        <a:t>CdS</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r>
                        <a:rPr lang="en-US" sz="1000" u="none" strike="noStrike">
                          <a:solidFill>
                            <a:srgbClr val="000000"/>
                          </a:solidFill>
                          <a:effectLst/>
                          <a:latin typeface="Arial" panose="020B0604020202020204" pitchFamily="34" charset="0"/>
                          <a:cs typeface="Arial" panose="020B0604020202020204" pitchFamily="34" charset="0"/>
                        </a:rPr>
                        <a:t>M_i_Cd_site</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r>
                        <a:rPr lang="en-US" sz="1000" u="none" strike="noStrike">
                          <a:solidFill>
                            <a:srgbClr val="000000"/>
                          </a:solidFill>
                          <a:effectLst/>
                          <a:latin typeface="Arial" panose="020B0604020202020204" pitchFamily="34" charset="0"/>
                          <a:cs typeface="Arial" panose="020B0604020202020204" pitchFamily="34" charset="0"/>
                        </a:rPr>
                        <a:t>S</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r>
                        <a:rPr lang="en-US" sz="1000" u="none" strike="noStrike">
                          <a:solidFill>
                            <a:srgbClr val="000000"/>
                          </a:solidFill>
                          <a:effectLst/>
                          <a:latin typeface="Arial" panose="020B0604020202020204" pitchFamily="34" charset="0"/>
                          <a:cs typeface="Arial" panose="020B0604020202020204" pitchFamily="34" charset="0"/>
                        </a:rPr>
                        <a:t>-81.3</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r>
                        <a:rPr lang="en-US" sz="1000" u="none" strike="noStrike">
                          <a:solidFill>
                            <a:srgbClr val="000000"/>
                          </a:solidFill>
                          <a:effectLst/>
                          <a:latin typeface="Arial" panose="020B0604020202020204" pitchFamily="34" charset="0"/>
                          <a:cs typeface="Arial" panose="020B0604020202020204" pitchFamily="34" charset="0"/>
                        </a:rPr>
                        <a:t>-0.169</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r>
                        <a:rPr lang="en-US" sz="1000" u="none" strike="noStrike">
                          <a:solidFill>
                            <a:srgbClr val="000000"/>
                          </a:solidFill>
                          <a:effectLst/>
                          <a:latin typeface="Arial" panose="020B0604020202020204" pitchFamily="34" charset="0"/>
                          <a:cs typeface="Arial" panose="020B0604020202020204" pitchFamily="34" charset="0"/>
                        </a:rPr>
                        <a:t>0.21</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r>
                        <a:rPr lang="en-US" sz="1000" u="none" strike="noStrike">
                          <a:solidFill>
                            <a:srgbClr val="000000"/>
                          </a:solidFill>
                          <a:effectLst/>
                          <a:latin typeface="Arial" panose="020B0604020202020204" pitchFamily="34" charset="0"/>
                          <a:cs typeface="Arial" panose="020B0604020202020204" pitchFamily="34" charset="0"/>
                        </a:rPr>
                        <a:t>2</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r>
                        <a:rPr lang="en-US" sz="1000" u="none" strike="noStrike">
                          <a:solidFill>
                            <a:srgbClr val="000000"/>
                          </a:solidFill>
                          <a:effectLst/>
                          <a:latin typeface="Arial" panose="020B0604020202020204" pitchFamily="34" charset="0"/>
                          <a:cs typeface="Arial" panose="020B0604020202020204" pitchFamily="34" charset="0"/>
                        </a:rPr>
                        <a:t>3.408</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r>
                        <a:rPr lang="en-US" sz="1000" u="none" strike="noStrike">
                          <a:solidFill>
                            <a:srgbClr val="000000"/>
                          </a:solidFill>
                          <a:effectLst/>
                          <a:latin typeface="Arial" panose="020B0604020202020204" pitchFamily="34" charset="0"/>
                          <a:cs typeface="Arial" panose="020B0604020202020204" pitchFamily="34" charset="0"/>
                        </a:rPr>
                        <a:t>1.755</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r>
                        <a:rPr lang="en-US" sz="1000" u="none" strike="noStrike">
                          <a:solidFill>
                            <a:srgbClr val="000000"/>
                          </a:solidFill>
                          <a:effectLst/>
                          <a:latin typeface="Arial" panose="020B0604020202020204" pitchFamily="34" charset="0"/>
                          <a:cs typeface="Arial" panose="020B0604020202020204" pitchFamily="34" charset="0"/>
                        </a:rPr>
                        <a:t>1.281</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extLst>
                  <a:ext uri="{0D108BD9-81ED-4DB2-BD59-A6C34878D82A}">
                    <a16:rowId xmlns:a16="http://schemas.microsoft.com/office/drawing/2014/main" val="759694393"/>
                  </a:ext>
                </a:extLst>
              </a:tr>
              <a:tr h="123266">
                <a:tc>
                  <a:txBody>
                    <a:bodyPr/>
                    <a:lstStyle/>
                    <a:p>
                      <a:pPr algn="ctr" fontAlgn="b"/>
                      <a:r>
                        <a:rPr lang="en-US" sz="1000" u="none" strike="noStrike">
                          <a:solidFill>
                            <a:srgbClr val="000000"/>
                          </a:solidFill>
                          <a:effectLst/>
                          <a:latin typeface="Arial" panose="020B0604020202020204" pitchFamily="34" charset="0"/>
                          <a:cs typeface="Arial" panose="020B0604020202020204" pitchFamily="34" charset="0"/>
                        </a:rPr>
                        <a:t>CdS</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r>
                        <a:rPr lang="en-US" sz="1000" u="none" strike="noStrike">
                          <a:solidFill>
                            <a:srgbClr val="000000"/>
                          </a:solidFill>
                          <a:effectLst/>
                          <a:latin typeface="Arial" panose="020B0604020202020204" pitchFamily="34" charset="0"/>
                          <a:cs typeface="Arial" panose="020B0604020202020204" pitchFamily="34" charset="0"/>
                        </a:rPr>
                        <a:t>M_Cd</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r>
                        <a:rPr lang="en-US" sz="1000" u="none" strike="noStrike">
                          <a:solidFill>
                            <a:srgbClr val="000000"/>
                          </a:solidFill>
                          <a:effectLst/>
                          <a:latin typeface="Arial" panose="020B0604020202020204" pitchFamily="34" charset="0"/>
                          <a:cs typeface="Arial" panose="020B0604020202020204" pitchFamily="34" charset="0"/>
                        </a:rPr>
                        <a:t>O</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r>
                        <a:rPr lang="en-US" sz="1000" u="none" strike="noStrike">
                          <a:solidFill>
                            <a:srgbClr val="000000"/>
                          </a:solidFill>
                          <a:effectLst/>
                          <a:latin typeface="Arial" panose="020B0604020202020204" pitchFamily="34" charset="0"/>
                          <a:cs typeface="Arial" panose="020B0604020202020204" pitchFamily="34" charset="0"/>
                        </a:rPr>
                        <a:t>-105.6</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r>
                        <a:rPr lang="en-US" sz="1000" u="none" strike="noStrike">
                          <a:solidFill>
                            <a:srgbClr val="000000"/>
                          </a:solidFill>
                          <a:effectLst/>
                          <a:latin typeface="Arial" panose="020B0604020202020204" pitchFamily="34" charset="0"/>
                          <a:cs typeface="Arial" panose="020B0604020202020204" pitchFamily="34" charset="0"/>
                        </a:rPr>
                        <a:t>-0.119</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r>
                        <a:rPr lang="en-US" sz="1000" u="none" strike="noStrike">
                          <a:solidFill>
                            <a:srgbClr val="000000"/>
                          </a:solidFill>
                          <a:effectLst/>
                          <a:latin typeface="Arial" panose="020B0604020202020204" pitchFamily="34" charset="0"/>
                          <a:cs typeface="Arial" panose="020B0604020202020204" pitchFamily="34" charset="0"/>
                        </a:rPr>
                        <a:t>0.32</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r>
                        <a:rPr lang="en-US" sz="1000" u="none" strike="noStrike">
                          <a:solidFill>
                            <a:srgbClr val="000000"/>
                          </a:solidFill>
                          <a:effectLst/>
                          <a:latin typeface="Arial" panose="020B0604020202020204" pitchFamily="34" charset="0"/>
                          <a:cs typeface="Arial" panose="020B0604020202020204" pitchFamily="34" charset="0"/>
                        </a:rPr>
                        <a:t>2</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r>
                        <a:rPr lang="en-US" sz="1000" u="none" strike="noStrike">
                          <a:solidFill>
                            <a:srgbClr val="000000"/>
                          </a:solidFill>
                          <a:effectLst/>
                          <a:latin typeface="Arial" panose="020B0604020202020204" pitchFamily="34" charset="0"/>
                          <a:cs typeface="Arial" panose="020B0604020202020204" pitchFamily="34" charset="0"/>
                        </a:rPr>
                        <a:t>3.541</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r>
                        <a:rPr lang="en-US" sz="1000" u="none" strike="noStrike">
                          <a:solidFill>
                            <a:srgbClr val="000000"/>
                          </a:solidFill>
                          <a:effectLst/>
                          <a:latin typeface="Arial" panose="020B0604020202020204" pitchFamily="34" charset="0"/>
                          <a:cs typeface="Arial" panose="020B0604020202020204" pitchFamily="34" charset="0"/>
                        </a:rPr>
                        <a:t>0.897</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r>
                        <a:rPr lang="en-US" sz="1000" u="none" strike="noStrike">
                          <a:solidFill>
                            <a:srgbClr val="000000"/>
                          </a:solidFill>
                          <a:effectLst/>
                          <a:latin typeface="Arial" panose="020B0604020202020204" pitchFamily="34" charset="0"/>
                          <a:cs typeface="Arial" panose="020B0604020202020204" pitchFamily="34" charset="0"/>
                        </a:rPr>
                        <a:t>0.737</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extLst>
                  <a:ext uri="{0D108BD9-81ED-4DB2-BD59-A6C34878D82A}">
                    <a16:rowId xmlns:a16="http://schemas.microsoft.com/office/drawing/2014/main" val="3788295252"/>
                  </a:ext>
                </a:extLst>
              </a:tr>
              <a:tr h="123266">
                <a:tc>
                  <a:txBody>
                    <a:bodyPr/>
                    <a:lstStyle/>
                    <a:p>
                      <a:pPr algn="ctr" fontAlgn="b"/>
                      <a:r>
                        <a:rPr lang="en-US" sz="1000" u="none" strike="noStrike">
                          <a:solidFill>
                            <a:srgbClr val="000000"/>
                          </a:solidFill>
                          <a:effectLst/>
                          <a:latin typeface="Arial" panose="020B0604020202020204" pitchFamily="34" charset="0"/>
                          <a:cs typeface="Arial" panose="020B0604020202020204" pitchFamily="34" charset="0"/>
                        </a:rPr>
                        <a:t>CdS</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r>
                        <a:rPr lang="en-US" sz="1000" u="none" strike="noStrike">
                          <a:solidFill>
                            <a:srgbClr val="000000"/>
                          </a:solidFill>
                          <a:effectLst/>
                          <a:latin typeface="Arial" panose="020B0604020202020204" pitchFamily="34" charset="0"/>
                          <a:cs typeface="Arial" panose="020B0604020202020204" pitchFamily="34" charset="0"/>
                        </a:rPr>
                        <a:t>M_i_old</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r>
                        <a:rPr lang="en-US" sz="1000" u="none" strike="noStrike">
                          <a:solidFill>
                            <a:srgbClr val="000000"/>
                          </a:solidFill>
                          <a:effectLst/>
                          <a:latin typeface="Arial" panose="020B0604020202020204" pitchFamily="34" charset="0"/>
                          <a:cs typeface="Arial" panose="020B0604020202020204" pitchFamily="34" charset="0"/>
                        </a:rPr>
                        <a:t>S</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r>
                        <a:rPr lang="en-US" sz="1000" u="none" strike="noStrike">
                          <a:solidFill>
                            <a:srgbClr val="000000"/>
                          </a:solidFill>
                          <a:effectLst/>
                          <a:latin typeface="Arial" panose="020B0604020202020204" pitchFamily="34" charset="0"/>
                          <a:cs typeface="Arial" panose="020B0604020202020204" pitchFamily="34" charset="0"/>
                        </a:rPr>
                        <a:t>-159.1</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r>
                        <a:rPr lang="en-US" sz="1000" u="none" strike="noStrike">
                          <a:solidFill>
                            <a:srgbClr val="000000"/>
                          </a:solidFill>
                          <a:effectLst/>
                          <a:latin typeface="Arial" panose="020B0604020202020204" pitchFamily="34" charset="0"/>
                          <a:cs typeface="Arial" panose="020B0604020202020204" pitchFamily="34" charset="0"/>
                        </a:rPr>
                        <a:t>0.131</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r>
                        <a:rPr lang="en-US" sz="1000" u="none" strike="noStrike">
                          <a:solidFill>
                            <a:srgbClr val="000000"/>
                          </a:solidFill>
                          <a:effectLst/>
                          <a:latin typeface="Arial" panose="020B0604020202020204" pitchFamily="34" charset="0"/>
                          <a:cs typeface="Arial" panose="020B0604020202020204" pitchFamily="34" charset="0"/>
                        </a:rPr>
                        <a:t>0.27</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r>
                        <a:rPr lang="en-US" sz="1000" u="none" strike="noStrike">
                          <a:solidFill>
                            <a:srgbClr val="000000"/>
                          </a:solidFill>
                          <a:effectLst/>
                          <a:latin typeface="Arial" panose="020B0604020202020204" pitchFamily="34" charset="0"/>
                          <a:cs typeface="Arial" panose="020B0604020202020204" pitchFamily="34" charset="0"/>
                        </a:rPr>
                        <a:t>2</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r>
                        <a:rPr lang="en-US" sz="1000" u="none" strike="noStrike">
                          <a:solidFill>
                            <a:srgbClr val="000000"/>
                          </a:solidFill>
                          <a:effectLst/>
                          <a:latin typeface="Arial" panose="020B0604020202020204" pitchFamily="34" charset="0"/>
                          <a:cs typeface="Arial" panose="020B0604020202020204" pitchFamily="34" charset="0"/>
                        </a:rPr>
                        <a:t>3.491</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r>
                        <a:rPr lang="en-US" sz="1000" u="none" strike="noStrike">
                          <a:solidFill>
                            <a:srgbClr val="000000"/>
                          </a:solidFill>
                          <a:effectLst/>
                          <a:latin typeface="Arial" panose="020B0604020202020204" pitchFamily="34" charset="0"/>
                          <a:cs typeface="Arial" panose="020B0604020202020204" pitchFamily="34" charset="0"/>
                        </a:rPr>
                        <a:t>1.076</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r>
                        <a:rPr lang="en-US" sz="1000" u="none" strike="noStrike">
                          <a:solidFill>
                            <a:srgbClr val="000000"/>
                          </a:solidFill>
                          <a:effectLst/>
                          <a:latin typeface="Arial" panose="020B0604020202020204" pitchFamily="34" charset="0"/>
                          <a:cs typeface="Arial" panose="020B0604020202020204" pitchFamily="34" charset="0"/>
                        </a:rPr>
                        <a:t>1.077</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extLst>
                  <a:ext uri="{0D108BD9-81ED-4DB2-BD59-A6C34878D82A}">
                    <a16:rowId xmlns:a16="http://schemas.microsoft.com/office/drawing/2014/main" val="443400018"/>
                  </a:ext>
                </a:extLst>
              </a:tr>
              <a:tr h="123266">
                <a:tc>
                  <a:txBody>
                    <a:bodyPr/>
                    <a:lstStyle/>
                    <a:p>
                      <a:pPr algn="ctr" fontAlgn="b"/>
                      <a:r>
                        <a:rPr lang="en-US" sz="1000" u="none" strike="noStrike">
                          <a:solidFill>
                            <a:srgbClr val="000000"/>
                          </a:solidFill>
                          <a:effectLst/>
                          <a:latin typeface="Arial" panose="020B0604020202020204" pitchFamily="34" charset="0"/>
                          <a:cs typeface="Arial" panose="020B0604020202020204" pitchFamily="34" charset="0"/>
                        </a:rPr>
                        <a:t>CdSe</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r>
                        <a:rPr lang="en-US" sz="1000" u="none" strike="noStrike">
                          <a:solidFill>
                            <a:srgbClr val="000000"/>
                          </a:solidFill>
                          <a:effectLst/>
                          <a:latin typeface="Arial" panose="020B0604020202020204" pitchFamily="34" charset="0"/>
                          <a:cs typeface="Arial" panose="020B0604020202020204" pitchFamily="34" charset="0"/>
                        </a:rPr>
                        <a:t>M_i_Se_site</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r>
                        <a:rPr lang="en-US" sz="1000" u="none" strike="noStrike">
                          <a:solidFill>
                            <a:srgbClr val="000000"/>
                          </a:solidFill>
                          <a:effectLst/>
                          <a:latin typeface="Arial" panose="020B0604020202020204" pitchFamily="34" charset="0"/>
                          <a:cs typeface="Arial" panose="020B0604020202020204" pitchFamily="34" charset="0"/>
                        </a:rPr>
                        <a:t>Pd</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r>
                        <a:rPr lang="en-US" sz="1000" u="none" strike="noStrike">
                          <a:solidFill>
                            <a:srgbClr val="000000"/>
                          </a:solidFill>
                          <a:effectLst/>
                          <a:latin typeface="Arial" panose="020B0604020202020204" pitchFamily="34" charset="0"/>
                          <a:cs typeface="Arial" panose="020B0604020202020204" pitchFamily="34" charset="0"/>
                        </a:rPr>
                        <a:t>-152.2</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r>
                        <a:rPr lang="en-US" sz="1000" u="none" strike="noStrike">
                          <a:solidFill>
                            <a:srgbClr val="000000"/>
                          </a:solidFill>
                          <a:effectLst/>
                          <a:latin typeface="Arial" panose="020B0604020202020204" pitchFamily="34" charset="0"/>
                          <a:cs typeface="Arial" panose="020B0604020202020204" pitchFamily="34" charset="0"/>
                        </a:rPr>
                        <a:t>0.261</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r>
                        <a:rPr lang="en-US" sz="1000" u="none" strike="noStrike">
                          <a:solidFill>
                            <a:srgbClr val="000000"/>
                          </a:solidFill>
                          <a:effectLst/>
                          <a:latin typeface="Arial" panose="020B0604020202020204" pitchFamily="34" charset="0"/>
                          <a:cs typeface="Arial" panose="020B0604020202020204" pitchFamily="34" charset="0"/>
                        </a:rPr>
                        <a:t>0.64</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r>
                        <a:rPr lang="en-US" sz="1000" u="none" strike="noStrike">
                          <a:solidFill>
                            <a:srgbClr val="000000"/>
                          </a:solidFill>
                          <a:effectLst/>
                          <a:latin typeface="Arial" panose="020B0604020202020204" pitchFamily="34" charset="0"/>
                          <a:cs typeface="Arial" panose="020B0604020202020204" pitchFamily="34" charset="0"/>
                        </a:rPr>
                        <a:t>2</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r>
                        <a:rPr lang="en-US" sz="1000" u="none" strike="noStrike">
                          <a:solidFill>
                            <a:srgbClr val="000000"/>
                          </a:solidFill>
                          <a:effectLst/>
                          <a:latin typeface="Arial" panose="020B0604020202020204" pitchFamily="34" charset="0"/>
                          <a:cs typeface="Arial" panose="020B0604020202020204" pitchFamily="34" charset="0"/>
                        </a:rPr>
                        <a:t>3.457</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r>
                        <a:rPr lang="en-US" sz="1000" u="none" strike="noStrike">
                          <a:solidFill>
                            <a:srgbClr val="000000"/>
                          </a:solidFill>
                          <a:effectLst/>
                          <a:latin typeface="Arial" panose="020B0604020202020204" pitchFamily="34" charset="0"/>
                          <a:cs typeface="Arial" panose="020B0604020202020204" pitchFamily="34" charset="0"/>
                        </a:rPr>
                        <a:t>0.980</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r>
                        <a:rPr lang="en-US" sz="1000" u="none" strike="noStrike">
                          <a:solidFill>
                            <a:srgbClr val="000000"/>
                          </a:solidFill>
                          <a:effectLst/>
                          <a:latin typeface="Arial" panose="020B0604020202020204" pitchFamily="34" charset="0"/>
                          <a:cs typeface="Arial" panose="020B0604020202020204" pitchFamily="34" charset="0"/>
                        </a:rPr>
                        <a:t>0.981</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extLst>
                  <a:ext uri="{0D108BD9-81ED-4DB2-BD59-A6C34878D82A}">
                    <a16:rowId xmlns:a16="http://schemas.microsoft.com/office/drawing/2014/main" val="1859020048"/>
                  </a:ext>
                </a:extLst>
              </a:tr>
              <a:tr h="123266">
                <a:tc>
                  <a:txBody>
                    <a:bodyPr/>
                    <a:lstStyle/>
                    <a:p>
                      <a:pPr algn="ctr" fontAlgn="b"/>
                      <a:r>
                        <a:rPr lang="en-US" sz="1000" u="none" strike="noStrike">
                          <a:solidFill>
                            <a:srgbClr val="000000"/>
                          </a:solidFill>
                          <a:effectLst/>
                          <a:latin typeface="Arial" panose="020B0604020202020204" pitchFamily="34" charset="0"/>
                          <a:cs typeface="Arial" panose="020B0604020202020204" pitchFamily="34" charset="0"/>
                        </a:rPr>
                        <a:t>CdS</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r>
                        <a:rPr lang="en-US" sz="1000" u="none" strike="noStrike">
                          <a:solidFill>
                            <a:srgbClr val="000000"/>
                          </a:solidFill>
                          <a:effectLst/>
                          <a:latin typeface="Arial" panose="020B0604020202020204" pitchFamily="34" charset="0"/>
                          <a:cs typeface="Arial" panose="020B0604020202020204" pitchFamily="34" charset="0"/>
                        </a:rPr>
                        <a:t>M_Cd</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r>
                        <a:rPr lang="en-US" sz="1000" u="none" strike="noStrike">
                          <a:solidFill>
                            <a:srgbClr val="000000"/>
                          </a:solidFill>
                          <a:effectLst/>
                          <a:latin typeface="Arial" panose="020B0604020202020204" pitchFamily="34" charset="0"/>
                          <a:cs typeface="Arial" panose="020B0604020202020204" pitchFamily="34" charset="0"/>
                        </a:rPr>
                        <a:t>S</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r>
                        <a:rPr lang="en-US" sz="1000" u="none" strike="noStrike">
                          <a:solidFill>
                            <a:srgbClr val="000000"/>
                          </a:solidFill>
                          <a:effectLst/>
                          <a:latin typeface="Arial" panose="020B0604020202020204" pitchFamily="34" charset="0"/>
                          <a:cs typeface="Arial" panose="020B0604020202020204" pitchFamily="34" charset="0"/>
                        </a:rPr>
                        <a:t>534.6</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r>
                        <a:rPr lang="en-US" sz="1000" u="none" strike="noStrike">
                          <a:solidFill>
                            <a:srgbClr val="000000"/>
                          </a:solidFill>
                          <a:effectLst/>
                          <a:latin typeface="Arial" panose="020B0604020202020204" pitchFamily="34" charset="0"/>
                          <a:cs typeface="Arial" panose="020B0604020202020204" pitchFamily="34" charset="0"/>
                        </a:rPr>
                        <a:t>-0.569</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r>
                        <a:rPr lang="en-US" sz="1000" u="none" strike="noStrike">
                          <a:solidFill>
                            <a:srgbClr val="000000"/>
                          </a:solidFill>
                          <a:effectLst/>
                          <a:latin typeface="Arial" panose="020B0604020202020204" pitchFamily="34" charset="0"/>
                          <a:cs typeface="Arial" panose="020B0604020202020204" pitchFamily="34" charset="0"/>
                        </a:rPr>
                        <a:t>1.35</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r>
                        <a:rPr lang="en-US" sz="1000" u="none" strike="noStrike">
                          <a:solidFill>
                            <a:srgbClr val="000000"/>
                          </a:solidFill>
                          <a:effectLst/>
                          <a:latin typeface="Arial" panose="020B0604020202020204" pitchFamily="34" charset="0"/>
                          <a:cs typeface="Arial" panose="020B0604020202020204" pitchFamily="34" charset="0"/>
                        </a:rPr>
                        <a:t>3</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r>
                        <a:rPr lang="en-US" sz="1000" u="none" strike="noStrike">
                          <a:solidFill>
                            <a:srgbClr val="000000"/>
                          </a:solidFill>
                          <a:effectLst/>
                          <a:latin typeface="Arial" panose="020B0604020202020204" pitchFamily="34" charset="0"/>
                          <a:cs typeface="Arial" panose="020B0604020202020204" pitchFamily="34" charset="0"/>
                        </a:rPr>
                        <a:t>2.140</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r>
                        <a:rPr lang="en-US" sz="1000" u="none" strike="noStrike">
                          <a:solidFill>
                            <a:srgbClr val="000000"/>
                          </a:solidFill>
                          <a:effectLst/>
                          <a:latin typeface="Arial" panose="020B0604020202020204" pitchFamily="34" charset="0"/>
                          <a:cs typeface="Arial" panose="020B0604020202020204" pitchFamily="34" charset="0"/>
                        </a:rPr>
                        <a:t>4.523</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r>
                        <a:rPr lang="en-US" sz="1000" u="none" strike="noStrike">
                          <a:solidFill>
                            <a:srgbClr val="000000"/>
                          </a:solidFill>
                          <a:effectLst/>
                          <a:latin typeface="Arial" panose="020B0604020202020204" pitchFamily="34" charset="0"/>
                          <a:cs typeface="Arial" panose="020B0604020202020204" pitchFamily="34" charset="0"/>
                        </a:rPr>
                        <a:t>3.970</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extLst>
                  <a:ext uri="{0D108BD9-81ED-4DB2-BD59-A6C34878D82A}">
                    <a16:rowId xmlns:a16="http://schemas.microsoft.com/office/drawing/2014/main" val="3810714480"/>
                  </a:ext>
                </a:extLst>
              </a:tr>
              <a:tr h="123266">
                <a:tc>
                  <a:txBody>
                    <a:bodyPr/>
                    <a:lstStyle/>
                    <a:p>
                      <a:pPr algn="ctr" fontAlgn="b"/>
                      <a:r>
                        <a:rPr lang="en-US" sz="1000" u="none" strike="noStrike">
                          <a:solidFill>
                            <a:srgbClr val="000000"/>
                          </a:solidFill>
                          <a:effectLst/>
                          <a:latin typeface="Arial" panose="020B0604020202020204" pitchFamily="34" charset="0"/>
                          <a:cs typeface="Arial" panose="020B0604020202020204" pitchFamily="34" charset="0"/>
                        </a:rPr>
                        <a:t>CdSe</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r>
                        <a:rPr lang="en-US" sz="1000" u="none" strike="noStrike">
                          <a:solidFill>
                            <a:srgbClr val="000000"/>
                          </a:solidFill>
                          <a:effectLst/>
                          <a:latin typeface="Arial" panose="020B0604020202020204" pitchFamily="34" charset="0"/>
                          <a:cs typeface="Arial" panose="020B0604020202020204" pitchFamily="34" charset="0"/>
                        </a:rPr>
                        <a:t>M_Cd</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r>
                        <a:rPr lang="en-US" sz="1000" u="none" strike="noStrike">
                          <a:solidFill>
                            <a:srgbClr val="000000"/>
                          </a:solidFill>
                          <a:effectLst/>
                          <a:latin typeface="Arial" panose="020B0604020202020204" pitchFamily="34" charset="0"/>
                          <a:cs typeface="Arial" panose="020B0604020202020204" pitchFamily="34" charset="0"/>
                        </a:rPr>
                        <a:t>Pb</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r>
                        <a:rPr lang="en-US" sz="1000" u="none" strike="noStrike">
                          <a:solidFill>
                            <a:srgbClr val="000000"/>
                          </a:solidFill>
                          <a:effectLst/>
                          <a:latin typeface="Arial" panose="020B0604020202020204" pitchFamily="34" charset="0"/>
                          <a:cs typeface="Arial" panose="020B0604020202020204" pitchFamily="34" charset="0"/>
                        </a:rPr>
                        <a:t>144</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r>
                        <a:rPr lang="en-US" sz="1000" u="none" strike="noStrike">
                          <a:solidFill>
                            <a:srgbClr val="000000"/>
                          </a:solidFill>
                          <a:effectLst/>
                          <a:latin typeface="Arial" panose="020B0604020202020204" pitchFamily="34" charset="0"/>
                          <a:cs typeface="Arial" panose="020B0604020202020204" pitchFamily="34" charset="0"/>
                        </a:rPr>
                        <a:t>-0.209</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r>
                        <a:rPr lang="en-US" sz="1000" u="none" strike="noStrike">
                          <a:solidFill>
                            <a:srgbClr val="000000"/>
                          </a:solidFill>
                          <a:effectLst/>
                          <a:latin typeface="Arial" panose="020B0604020202020204" pitchFamily="34" charset="0"/>
                          <a:cs typeface="Arial" panose="020B0604020202020204" pitchFamily="34" charset="0"/>
                        </a:rPr>
                        <a:t>0.5</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r>
                        <a:rPr lang="en-US" sz="1000" u="none" strike="noStrike">
                          <a:solidFill>
                            <a:srgbClr val="000000"/>
                          </a:solidFill>
                          <a:effectLst/>
                          <a:latin typeface="Arial" panose="020B0604020202020204" pitchFamily="34" charset="0"/>
                          <a:cs typeface="Arial" panose="020B0604020202020204" pitchFamily="34" charset="0"/>
                        </a:rPr>
                        <a:t>3</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r>
                        <a:rPr lang="en-US" sz="1000" u="none" strike="noStrike">
                          <a:solidFill>
                            <a:srgbClr val="000000"/>
                          </a:solidFill>
                          <a:effectLst/>
                          <a:latin typeface="Arial" panose="020B0604020202020204" pitchFamily="34" charset="0"/>
                          <a:cs typeface="Arial" panose="020B0604020202020204" pitchFamily="34" charset="0"/>
                        </a:rPr>
                        <a:t>2.945</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r>
                        <a:rPr lang="en-US" sz="1000" u="none" strike="noStrike">
                          <a:solidFill>
                            <a:srgbClr val="000000"/>
                          </a:solidFill>
                          <a:effectLst/>
                          <a:latin typeface="Arial" panose="020B0604020202020204" pitchFamily="34" charset="0"/>
                          <a:cs typeface="Arial" panose="020B0604020202020204" pitchFamily="34" charset="0"/>
                        </a:rPr>
                        <a:t>2.574</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r>
                        <a:rPr lang="en-US" sz="1000" u="none" strike="noStrike">
                          <a:solidFill>
                            <a:srgbClr val="000000"/>
                          </a:solidFill>
                          <a:effectLst/>
                          <a:latin typeface="Arial" panose="020B0604020202020204" pitchFamily="34" charset="0"/>
                          <a:cs typeface="Arial" panose="020B0604020202020204" pitchFamily="34" charset="0"/>
                        </a:rPr>
                        <a:t>2.045</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extLst>
                  <a:ext uri="{0D108BD9-81ED-4DB2-BD59-A6C34878D82A}">
                    <a16:rowId xmlns:a16="http://schemas.microsoft.com/office/drawing/2014/main" val="477782889"/>
                  </a:ext>
                </a:extLst>
              </a:tr>
              <a:tr h="123266">
                <a:tc>
                  <a:txBody>
                    <a:bodyPr/>
                    <a:lstStyle/>
                    <a:p>
                      <a:pPr algn="ctr" fontAlgn="b"/>
                      <a:r>
                        <a:rPr lang="en-US" sz="1000" u="none" strike="noStrike">
                          <a:solidFill>
                            <a:srgbClr val="000000"/>
                          </a:solidFill>
                          <a:effectLst/>
                          <a:latin typeface="Arial" panose="020B0604020202020204" pitchFamily="34" charset="0"/>
                          <a:cs typeface="Arial" panose="020B0604020202020204" pitchFamily="34" charset="0"/>
                        </a:rPr>
                        <a:t>CdS</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r>
                        <a:rPr lang="en-US" sz="1000" u="none" strike="noStrike">
                          <a:solidFill>
                            <a:srgbClr val="000000"/>
                          </a:solidFill>
                          <a:effectLst/>
                          <a:latin typeface="Arial" panose="020B0604020202020204" pitchFamily="34" charset="0"/>
                          <a:cs typeface="Arial" panose="020B0604020202020204" pitchFamily="34" charset="0"/>
                        </a:rPr>
                        <a:t>M_i_old</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r>
                        <a:rPr lang="en-US" sz="1000" u="none" strike="noStrike">
                          <a:solidFill>
                            <a:srgbClr val="000000"/>
                          </a:solidFill>
                          <a:effectLst/>
                          <a:latin typeface="Arial" panose="020B0604020202020204" pitchFamily="34" charset="0"/>
                          <a:cs typeface="Arial" panose="020B0604020202020204" pitchFamily="34" charset="0"/>
                        </a:rPr>
                        <a:t>Pt</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r>
                        <a:rPr lang="en-US" sz="1000" u="none" strike="noStrike">
                          <a:solidFill>
                            <a:srgbClr val="000000"/>
                          </a:solidFill>
                          <a:effectLst/>
                          <a:latin typeface="Arial" panose="020B0604020202020204" pitchFamily="34" charset="0"/>
                          <a:cs typeface="Arial" panose="020B0604020202020204" pitchFamily="34" charset="0"/>
                        </a:rPr>
                        <a:t>79.3</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r>
                        <a:rPr lang="en-US" sz="1000" u="none" strike="noStrike">
                          <a:solidFill>
                            <a:srgbClr val="000000"/>
                          </a:solidFill>
                          <a:effectLst/>
                          <a:latin typeface="Arial" panose="020B0604020202020204" pitchFamily="34" charset="0"/>
                          <a:cs typeface="Arial" panose="020B0604020202020204" pitchFamily="34" charset="0"/>
                        </a:rPr>
                        <a:t>-0.099</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r>
                        <a:rPr lang="en-US" sz="1000" u="none" strike="noStrike">
                          <a:solidFill>
                            <a:srgbClr val="000000"/>
                          </a:solidFill>
                          <a:effectLst/>
                          <a:latin typeface="Arial" panose="020B0604020202020204" pitchFamily="34" charset="0"/>
                          <a:cs typeface="Arial" panose="020B0604020202020204" pitchFamily="34" charset="0"/>
                        </a:rPr>
                        <a:t>0.47</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r>
                        <a:rPr lang="en-US" sz="1000" u="none" strike="noStrike">
                          <a:solidFill>
                            <a:srgbClr val="000000"/>
                          </a:solidFill>
                          <a:effectLst/>
                          <a:latin typeface="Arial" panose="020B0604020202020204" pitchFamily="34" charset="0"/>
                          <a:cs typeface="Arial" panose="020B0604020202020204" pitchFamily="34" charset="0"/>
                        </a:rPr>
                        <a:t>3</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r>
                        <a:rPr lang="en-US" sz="1000" u="none" strike="noStrike">
                          <a:solidFill>
                            <a:srgbClr val="000000"/>
                          </a:solidFill>
                          <a:effectLst/>
                          <a:latin typeface="Arial" panose="020B0604020202020204" pitchFamily="34" charset="0"/>
                          <a:cs typeface="Arial" panose="020B0604020202020204" pitchFamily="34" charset="0"/>
                        </a:rPr>
                        <a:t>3.116</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r>
                        <a:rPr lang="en-US" sz="1000" u="none" strike="noStrike">
                          <a:solidFill>
                            <a:srgbClr val="000000"/>
                          </a:solidFill>
                          <a:effectLst/>
                          <a:latin typeface="Arial" panose="020B0604020202020204" pitchFamily="34" charset="0"/>
                          <a:cs typeface="Arial" panose="020B0604020202020204" pitchFamily="34" charset="0"/>
                        </a:rPr>
                        <a:t>1.953</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r>
                        <a:rPr lang="en-US" sz="1000" u="none" strike="noStrike">
                          <a:solidFill>
                            <a:srgbClr val="000000"/>
                          </a:solidFill>
                          <a:effectLst/>
                          <a:latin typeface="Arial" panose="020B0604020202020204" pitchFamily="34" charset="0"/>
                          <a:cs typeface="Arial" panose="020B0604020202020204" pitchFamily="34" charset="0"/>
                        </a:rPr>
                        <a:t>1.502</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extLst>
                  <a:ext uri="{0D108BD9-81ED-4DB2-BD59-A6C34878D82A}">
                    <a16:rowId xmlns:a16="http://schemas.microsoft.com/office/drawing/2014/main" val="4095690473"/>
                  </a:ext>
                </a:extLst>
              </a:tr>
              <a:tr h="123266">
                <a:tc>
                  <a:txBody>
                    <a:bodyPr/>
                    <a:lstStyle/>
                    <a:p>
                      <a:pPr algn="ctr" fontAlgn="b"/>
                      <a:r>
                        <a:rPr lang="en-US" sz="1000" u="none" strike="noStrike">
                          <a:solidFill>
                            <a:srgbClr val="000000"/>
                          </a:solidFill>
                          <a:effectLst/>
                          <a:latin typeface="Arial" panose="020B0604020202020204" pitchFamily="34" charset="0"/>
                          <a:cs typeface="Arial" panose="020B0604020202020204" pitchFamily="34" charset="0"/>
                        </a:rPr>
                        <a:t>CdS</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r>
                        <a:rPr lang="en-US" sz="1000" u="none" strike="noStrike">
                          <a:solidFill>
                            <a:srgbClr val="000000"/>
                          </a:solidFill>
                          <a:effectLst/>
                          <a:latin typeface="Arial" panose="020B0604020202020204" pitchFamily="34" charset="0"/>
                          <a:cs typeface="Arial" panose="020B0604020202020204" pitchFamily="34" charset="0"/>
                        </a:rPr>
                        <a:t>M_S</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r>
                        <a:rPr lang="en-US" sz="1000" u="none" strike="noStrike">
                          <a:solidFill>
                            <a:srgbClr val="000000"/>
                          </a:solidFill>
                          <a:effectLst/>
                          <a:latin typeface="Arial" panose="020B0604020202020204" pitchFamily="34" charset="0"/>
                          <a:cs typeface="Arial" panose="020B0604020202020204" pitchFamily="34" charset="0"/>
                        </a:rPr>
                        <a:t>Se</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r>
                        <a:rPr lang="en-US" sz="1000" u="none" strike="noStrike">
                          <a:solidFill>
                            <a:srgbClr val="000000"/>
                          </a:solidFill>
                          <a:effectLst/>
                          <a:latin typeface="Arial" panose="020B0604020202020204" pitchFamily="34" charset="0"/>
                          <a:cs typeface="Arial" panose="020B0604020202020204" pitchFamily="34" charset="0"/>
                        </a:rPr>
                        <a:t>-34</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r>
                        <a:rPr lang="en-US" sz="1000" u="none" strike="noStrike">
                          <a:solidFill>
                            <a:srgbClr val="000000"/>
                          </a:solidFill>
                          <a:effectLst/>
                          <a:latin typeface="Arial" panose="020B0604020202020204" pitchFamily="34" charset="0"/>
                          <a:cs typeface="Arial" panose="020B0604020202020204" pitchFamily="34" charset="0"/>
                        </a:rPr>
                        <a:t>0.101</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r>
                        <a:rPr lang="en-US" sz="1000" u="none" strike="noStrike">
                          <a:solidFill>
                            <a:srgbClr val="000000"/>
                          </a:solidFill>
                          <a:effectLst/>
                          <a:latin typeface="Arial" panose="020B0604020202020204" pitchFamily="34" charset="0"/>
                          <a:cs typeface="Arial" panose="020B0604020202020204" pitchFamily="34" charset="0"/>
                        </a:rPr>
                        <a:t>0.36</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r>
                        <a:rPr lang="en-US" sz="1000" u="none" strike="noStrike">
                          <a:solidFill>
                            <a:srgbClr val="000000"/>
                          </a:solidFill>
                          <a:effectLst/>
                          <a:latin typeface="Arial" panose="020B0604020202020204" pitchFamily="34" charset="0"/>
                          <a:cs typeface="Arial" panose="020B0604020202020204" pitchFamily="34" charset="0"/>
                        </a:rPr>
                        <a:t>3</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r>
                        <a:rPr lang="en-US" sz="1000" u="none" strike="noStrike">
                          <a:solidFill>
                            <a:srgbClr val="000000"/>
                          </a:solidFill>
                          <a:effectLst/>
                          <a:latin typeface="Arial" panose="020B0604020202020204" pitchFamily="34" charset="0"/>
                          <a:cs typeface="Arial" panose="020B0604020202020204" pitchFamily="34" charset="0"/>
                        </a:rPr>
                        <a:t>3.375</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r>
                        <a:rPr lang="en-US" sz="1000" u="none" strike="noStrike">
                          <a:solidFill>
                            <a:srgbClr val="000000"/>
                          </a:solidFill>
                          <a:effectLst/>
                          <a:latin typeface="Arial" panose="020B0604020202020204" pitchFamily="34" charset="0"/>
                          <a:cs typeface="Arial" panose="020B0604020202020204" pitchFamily="34" charset="0"/>
                        </a:rPr>
                        <a:t>4.104</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r>
                        <a:rPr lang="en-US" sz="1000" u="none" strike="noStrike">
                          <a:solidFill>
                            <a:srgbClr val="000000"/>
                          </a:solidFill>
                          <a:effectLst/>
                          <a:latin typeface="Arial" panose="020B0604020202020204" pitchFamily="34" charset="0"/>
                          <a:cs typeface="Arial" panose="020B0604020202020204" pitchFamily="34" charset="0"/>
                        </a:rPr>
                        <a:t>4.342</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extLst>
                  <a:ext uri="{0D108BD9-81ED-4DB2-BD59-A6C34878D82A}">
                    <a16:rowId xmlns:a16="http://schemas.microsoft.com/office/drawing/2014/main" val="2946152978"/>
                  </a:ext>
                </a:extLst>
              </a:tr>
              <a:tr h="123266">
                <a:tc>
                  <a:txBody>
                    <a:bodyPr/>
                    <a:lstStyle/>
                    <a:p>
                      <a:pPr algn="ctr"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5778" marR="5778" marT="5778" marB="0" anchor="b"/>
                </a:tc>
                <a:extLst>
                  <a:ext uri="{0D108BD9-81ED-4DB2-BD59-A6C34878D82A}">
                    <a16:rowId xmlns:a16="http://schemas.microsoft.com/office/drawing/2014/main" val="731170228"/>
                  </a:ext>
                </a:extLst>
              </a:tr>
            </a:tbl>
          </a:graphicData>
        </a:graphic>
      </p:graphicFrame>
      <p:sp>
        <p:nvSpPr>
          <p:cNvPr id="6" name="Title 12">
            <a:extLst>
              <a:ext uri="{FF2B5EF4-FFF2-40B4-BE49-F238E27FC236}">
                <a16:creationId xmlns:a16="http://schemas.microsoft.com/office/drawing/2014/main" id="{160B7D37-ADEF-704B-B8E9-A11165D6CCCE}"/>
              </a:ext>
            </a:extLst>
          </p:cNvPr>
          <p:cNvSpPr>
            <a:spLocks noGrp="1"/>
          </p:cNvSpPr>
          <p:nvPr>
            <p:ph type="title"/>
          </p:nvPr>
        </p:nvSpPr>
        <p:spPr>
          <a:xfrm>
            <a:off x="312821" y="168442"/>
            <a:ext cx="11879179" cy="671079"/>
          </a:xfrm>
        </p:spPr>
        <p:txBody>
          <a:bodyPr/>
          <a:lstStyle/>
          <a:p>
            <a:pPr algn="ctr"/>
            <a:r>
              <a:rPr lang="en-US" sz="3600" dirty="0">
                <a:solidFill>
                  <a:srgbClr val="000000"/>
                </a:solidFill>
                <a:latin typeface="Helvetica" pitchFamily="2" charset="0"/>
              </a:rPr>
              <a:t>Descriptors for Machine Learning</a:t>
            </a:r>
            <a:endParaRPr lang="en-US" sz="3600" baseline="-25000" dirty="0">
              <a:solidFill>
                <a:srgbClr val="000000"/>
              </a:solidFill>
              <a:latin typeface="Arial" panose="020B0604020202020204" pitchFamily="34" charset="0"/>
              <a:ea typeface="Helvetica" charset="0"/>
              <a:cs typeface="Arial" panose="020B0604020202020204" pitchFamily="34" charset="0"/>
            </a:endParaRPr>
          </a:p>
        </p:txBody>
      </p:sp>
      <p:sp>
        <p:nvSpPr>
          <p:cNvPr id="7" name="TextBox 6">
            <a:extLst>
              <a:ext uri="{FF2B5EF4-FFF2-40B4-BE49-F238E27FC236}">
                <a16:creationId xmlns:a16="http://schemas.microsoft.com/office/drawing/2014/main" id="{22869EAF-1DEB-FB4F-8275-0A7530B88453}"/>
              </a:ext>
            </a:extLst>
          </p:cNvPr>
          <p:cNvSpPr txBox="1"/>
          <p:nvPr/>
        </p:nvSpPr>
        <p:spPr>
          <a:xfrm>
            <a:off x="2743160" y="5576491"/>
            <a:ext cx="6705682" cy="1015663"/>
          </a:xfrm>
          <a:prstGeom prst="rect">
            <a:avLst/>
          </a:prstGeom>
          <a:noFill/>
        </p:spPr>
        <p:txBody>
          <a:bodyPr wrap="none" rtlCol="0">
            <a:spAutoFit/>
          </a:bodyPr>
          <a:lstStyle/>
          <a:p>
            <a:pPr algn="ctr"/>
            <a:r>
              <a:rPr lang="en-US" sz="2000" b="1" dirty="0">
                <a:latin typeface="Arial" panose="020B0604020202020204" pitchFamily="34" charset="0"/>
                <a:cs typeface="Arial" panose="020B0604020202020204" pitchFamily="34" charset="0"/>
              </a:rPr>
              <a:t>Descriptor Set 1:</a:t>
            </a:r>
            <a:r>
              <a:rPr lang="en-US" sz="2000" dirty="0">
                <a:latin typeface="Arial" panose="020B0604020202020204" pitchFamily="34" charset="0"/>
                <a:cs typeface="Arial" panose="020B0604020202020204" pitchFamily="34" charset="0"/>
              </a:rPr>
              <a:t> Elemental Properties (14 features)</a:t>
            </a:r>
            <a:endParaRPr lang="en-US" sz="1200" dirty="0">
              <a:latin typeface="Arial" panose="020B0604020202020204" pitchFamily="34" charset="0"/>
              <a:cs typeface="Arial" panose="020B0604020202020204" pitchFamily="34" charset="0"/>
            </a:endParaRPr>
          </a:p>
          <a:p>
            <a:pPr algn="ctr"/>
            <a:r>
              <a:rPr lang="en-US" sz="2000" b="1" dirty="0">
                <a:latin typeface="Arial" panose="020B0604020202020204" pitchFamily="34" charset="0"/>
                <a:cs typeface="Arial" panose="020B0604020202020204" pitchFamily="34" charset="0"/>
              </a:rPr>
              <a:t>Descriptor Set 2:</a:t>
            </a:r>
            <a:r>
              <a:rPr lang="en-US" sz="2000" dirty="0">
                <a:latin typeface="Arial" panose="020B0604020202020204" pitchFamily="34" charset="0"/>
                <a:cs typeface="Arial" panose="020B0604020202020204" pitchFamily="34" charset="0"/>
              </a:rPr>
              <a:t> Unit Cell Defect Properties (5 features)</a:t>
            </a:r>
          </a:p>
          <a:p>
            <a:pPr algn="ctr"/>
            <a:r>
              <a:rPr lang="en-US" sz="2000" b="1" dirty="0">
                <a:latin typeface="Arial" panose="020B0604020202020204" pitchFamily="34" charset="0"/>
                <a:cs typeface="Arial" panose="020B0604020202020204" pitchFamily="34" charset="0"/>
              </a:rPr>
              <a:t>Descriptor Set 3:</a:t>
            </a:r>
            <a:r>
              <a:rPr lang="en-US" sz="2000" dirty="0">
                <a:latin typeface="Arial" panose="020B0604020202020204" pitchFamily="34" charset="0"/>
                <a:cs typeface="Arial" panose="020B0604020202020204" pitchFamily="34" charset="0"/>
              </a:rPr>
              <a:t> Elemental + Unit Cell (19 features)</a:t>
            </a:r>
          </a:p>
        </p:txBody>
      </p:sp>
    </p:spTree>
    <p:extLst>
      <p:ext uri="{BB962C8B-B14F-4D97-AF65-F5344CB8AC3E}">
        <p14:creationId xmlns:p14="http://schemas.microsoft.com/office/powerpoint/2010/main" val="3801019928"/>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hape 134">
            <a:extLst>
              <a:ext uri="{FF2B5EF4-FFF2-40B4-BE49-F238E27FC236}">
                <a16:creationId xmlns:a16="http://schemas.microsoft.com/office/drawing/2014/main" id="{5AB7B631-A0BC-7043-846D-8B624DE33BD5}"/>
              </a:ext>
            </a:extLst>
          </p:cNvPr>
          <p:cNvSpPr txBox="1">
            <a:spLocks/>
          </p:cNvSpPr>
          <p:nvPr/>
        </p:nvSpPr>
        <p:spPr>
          <a:xfrm>
            <a:off x="318656" y="179383"/>
            <a:ext cx="11873344" cy="1355503"/>
          </a:xfrm>
          <a:prstGeom prst="rect">
            <a:avLst/>
          </a:prstGeom>
        </p:spPr>
        <p:txBody>
          <a:bodyPr vert="horz" lIns="0" tIns="0" rIns="0" bIns="0" rtlCol="0" anchor="t">
            <a:noAutofit/>
          </a:bodyPr>
          <a:lstStyle>
            <a:lvl1pPr algn="l" defTabSz="457200" rtl="0" eaLnBrk="1" latinLnBrk="0" hangingPunct="1">
              <a:lnSpc>
                <a:spcPct val="95000"/>
              </a:lnSpc>
              <a:spcBef>
                <a:spcPct val="0"/>
              </a:spcBef>
              <a:buNone/>
              <a:defRPr sz="3200" b="1" i="0" kern="1200" cap="none" baseline="0">
                <a:solidFill>
                  <a:schemeClr val="tx1">
                    <a:lumMod val="50000"/>
                  </a:schemeClr>
                </a:solidFill>
                <a:latin typeface="Arial Rounded MT Bold"/>
                <a:ea typeface="+mj-ea"/>
                <a:cs typeface="Arial Rounded MT Bold"/>
              </a:defRPr>
            </a:lvl1pPr>
          </a:lstStyle>
          <a:p>
            <a:pPr algn="ctr">
              <a:defRPr sz="5400"/>
            </a:pPr>
            <a:r>
              <a:rPr lang="en-US" sz="4200" dirty="0">
                <a:solidFill>
                  <a:srgbClr val="000000"/>
                </a:solidFill>
                <a:latin typeface="Helvetica" charset="0"/>
              </a:rPr>
              <a:t>Steps Involved in Training a Material </a:t>
            </a:r>
            <a:r>
              <a:rPr lang="en-US" sz="4200" dirty="0">
                <a:solidFill>
                  <a:srgbClr val="000000"/>
                </a:solidFill>
                <a:latin typeface="Helvetica" charset="0"/>
                <a:sym typeface="Wingdings" pitchFamily="2" charset="2"/>
              </a:rPr>
              <a:t> Property Regression Model</a:t>
            </a:r>
            <a:endParaRPr lang="en-US" sz="4200" dirty="0">
              <a:solidFill>
                <a:srgbClr val="000000"/>
              </a:solidFill>
              <a:latin typeface="Helvetica" pitchFamily="2" charset="0"/>
            </a:endParaRPr>
          </a:p>
        </p:txBody>
      </p:sp>
      <p:sp>
        <p:nvSpPr>
          <p:cNvPr id="2" name="Slide Number Placeholder 1">
            <a:extLst>
              <a:ext uri="{FF2B5EF4-FFF2-40B4-BE49-F238E27FC236}">
                <a16:creationId xmlns:a16="http://schemas.microsoft.com/office/drawing/2014/main" id="{C3616B98-AC2D-C947-8B67-79399C7A7341}"/>
              </a:ext>
            </a:extLst>
          </p:cNvPr>
          <p:cNvSpPr>
            <a:spLocks noGrp="1"/>
          </p:cNvSpPr>
          <p:nvPr>
            <p:ph type="sldNum" sz="quarter" idx="2"/>
          </p:nvPr>
        </p:nvSpPr>
        <p:spPr/>
        <p:txBody>
          <a:bodyPr/>
          <a:lstStyle/>
          <a:p>
            <a:fld id="{86CB4B4D-7CA3-9044-876B-883B54F8677D}" type="slidenum">
              <a:rPr lang="en-US" smtClean="0"/>
              <a:t>8</a:t>
            </a:fld>
            <a:endParaRPr lang="en-US"/>
          </a:p>
        </p:txBody>
      </p:sp>
      <p:sp>
        <p:nvSpPr>
          <p:cNvPr id="7" name="TextBox 6">
            <a:extLst>
              <a:ext uri="{FF2B5EF4-FFF2-40B4-BE49-F238E27FC236}">
                <a16:creationId xmlns:a16="http://schemas.microsoft.com/office/drawing/2014/main" id="{8DCCC83B-C158-9247-8310-A53C48337CFE}"/>
              </a:ext>
            </a:extLst>
          </p:cNvPr>
          <p:cNvSpPr txBox="1"/>
          <p:nvPr/>
        </p:nvSpPr>
        <p:spPr>
          <a:xfrm>
            <a:off x="806635" y="1839631"/>
            <a:ext cx="10897385" cy="4278094"/>
          </a:xfrm>
          <a:prstGeom prst="rect">
            <a:avLst/>
          </a:prstGeom>
          <a:noFill/>
        </p:spPr>
        <p:txBody>
          <a:bodyPr wrap="square" rtlCol="0">
            <a:spAutoFit/>
          </a:bodyPr>
          <a:lstStyle/>
          <a:p>
            <a:pPr marL="457200" indent="-457200">
              <a:buFont typeface="+mj-lt"/>
              <a:buAutoNum type="arabicPeriod"/>
            </a:pPr>
            <a:r>
              <a:rPr lang="en-US" sz="2000" u="sng" dirty="0"/>
              <a:t>READ DATA</a:t>
            </a:r>
            <a:r>
              <a:rPr lang="en-US" sz="2000" dirty="0"/>
              <a:t>: Labels, computed properties, descriptors.</a:t>
            </a:r>
          </a:p>
          <a:p>
            <a:pPr marL="342900" indent="-342900">
              <a:buFont typeface="+mj-lt"/>
              <a:buAutoNum type="arabicPeriod"/>
            </a:pPr>
            <a:endParaRPr lang="en-US" sz="1200" dirty="0"/>
          </a:p>
          <a:p>
            <a:pPr marL="457200" indent="-457200">
              <a:buFont typeface="+mj-lt"/>
              <a:buAutoNum type="arabicPeriod"/>
            </a:pPr>
            <a:r>
              <a:rPr lang="en-US" sz="2000" u="sng" dirty="0"/>
              <a:t>SELECT ML TECHNIQUE</a:t>
            </a:r>
            <a:r>
              <a:rPr lang="en-US" sz="2000" dirty="0"/>
              <a:t>: Random Forest / Kernel Ridge / LASSO / etc.</a:t>
            </a:r>
          </a:p>
          <a:p>
            <a:pPr marL="342900" indent="-342900">
              <a:buFont typeface="+mj-lt"/>
              <a:buAutoNum type="arabicPeriod"/>
            </a:pPr>
            <a:endParaRPr lang="en-US" sz="1200" dirty="0"/>
          </a:p>
          <a:p>
            <a:pPr marL="457200" indent="-457200">
              <a:buFont typeface="+mj-lt"/>
              <a:buAutoNum type="arabicPeriod"/>
            </a:pPr>
            <a:r>
              <a:rPr lang="en-US" sz="2000" u="sng" dirty="0"/>
              <a:t>TRAIN DEFAULT MODEL</a:t>
            </a:r>
            <a:r>
              <a:rPr lang="en-US" sz="2000" dirty="0"/>
              <a:t>: With a (for </a:t>
            </a:r>
            <a:r>
              <a:rPr lang="en-US" sz="2000" dirty="0" err="1"/>
              <a:t>eg.</a:t>
            </a:r>
            <a:r>
              <a:rPr lang="en-US" sz="2000" dirty="0"/>
              <a:t>) 70-30 training-test split, train a model using chosen technique.</a:t>
            </a:r>
          </a:p>
          <a:p>
            <a:pPr marL="457200" indent="-457200">
              <a:buFont typeface="+mj-lt"/>
              <a:buAutoNum type="arabicPeriod"/>
            </a:pPr>
            <a:endParaRPr lang="en-US" sz="1200" dirty="0"/>
          </a:p>
          <a:p>
            <a:pPr marL="457200" indent="-457200">
              <a:buFont typeface="+mj-lt"/>
              <a:buAutoNum type="arabicPeriod"/>
            </a:pPr>
            <a:r>
              <a:rPr lang="en-US" sz="2000" u="sng" dirty="0"/>
              <a:t>HYPERPARAMETER OPTIMIZATION</a:t>
            </a:r>
            <a:r>
              <a:rPr lang="en-US" sz="2000" dirty="0"/>
              <a:t>: Improve model by tuning every hyperparameter to minimize test prediction error.</a:t>
            </a:r>
          </a:p>
          <a:p>
            <a:pPr marL="457200" indent="-457200">
              <a:buFont typeface="+mj-lt"/>
              <a:buAutoNum type="arabicPeriod"/>
            </a:pPr>
            <a:endParaRPr lang="en-US" sz="1200" dirty="0"/>
          </a:p>
          <a:p>
            <a:pPr marL="457200" indent="-457200">
              <a:buFont typeface="+mj-lt"/>
              <a:buAutoNum type="arabicPeriod"/>
            </a:pPr>
            <a:r>
              <a:rPr lang="en-US" sz="2000" u="sng" dirty="0"/>
              <a:t>CROSS-VALIDATION</a:t>
            </a:r>
            <a:r>
              <a:rPr lang="en-US" sz="2000" dirty="0"/>
              <a:t>: Divide training data into n folds, tune hyperparameters to minimize cross-validation test error.</a:t>
            </a:r>
          </a:p>
          <a:p>
            <a:pPr marL="457200" indent="-457200">
              <a:buFont typeface="+mj-lt"/>
              <a:buAutoNum type="arabicPeriod"/>
            </a:pPr>
            <a:endParaRPr lang="en-US" sz="1200" dirty="0"/>
          </a:p>
          <a:p>
            <a:pPr marL="457200" indent="-457200">
              <a:buFont typeface="+mj-lt"/>
              <a:buAutoNum type="arabicPeriod"/>
            </a:pPr>
            <a:r>
              <a:rPr lang="en-US" sz="2000" u="sng" dirty="0"/>
              <a:t>LEARNING CURVES</a:t>
            </a:r>
            <a:r>
              <a:rPr lang="en-US" sz="2000" dirty="0"/>
              <a:t>: Model prediction performance vs training set size.</a:t>
            </a:r>
          </a:p>
          <a:p>
            <a:pPr marL="457200" indent="-457200">
              <a:buFont typeface="+mj-lt"/>
              <a:buAutoNum type="arabicPeriod"/>
            </a:pPr>
            <a:endParaRPr lang="en-US" sz="1200" dirty="0"/>
          </a:p>
          <a:p>
            <a:pPr marL="457200" indent="-457200">
              <a:buFont typeface="+mj-lt"/>
              <a:buAutoNum type="arabicPeriod"/>
            </a:pPr>
            <a:r>
              <a:rPr lang="en-US" sz="2000" u="sng" dirty="0"/>
              <a:t>DEPLOY BEST MODEL</a:t>
            </a:r>
            <a:r>
              <a:rPr lang="en-US" sz="2000" dirty="0"/>
              <a:t>: Make new predictions and discovery.</a:t>
            </a:r>
          </a:p>
        </p:txBody>
      </p:sp>
    </p:spTree>
    <p:extLst>
      <p:ext uri="{BB962C8B-B14F-4D97-AF65-F5344CB8AC3E}">
        <p14:creationId xmlns:p14="http://schemas.microsoft.com/office/powerpoint/2010/main" val="223977884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theme/theme1.xml><?xml version="1.0" encoding="utf-8"?>
<a:theme xmlns:a="http://schemas.openxmlformats.org/drawingml/2006/main" name="presentation_4x3">
  <a:themeElements>
    <a:clrScheme name="Argonne General Purpose Template">
      <a:dk1>
        <a:srgbClr val="47484A"/>
      </a:dk1>
      <a:lt1>
        <a:srgbClr val="FFFFFF"/>
      </a:lt1>
      <a:dk2>
        <a:srgbClr val="0082CA"/>
      </a:dk2>
      <a:lt2>
        <a:srgbClr val="ECAA00"/>
      </a:lt2>
      <a:accent1>
        <a:srgbClr val="7AB800"/>
      </a:accent1>
      <a:accent2>
        <a:srgbClr val="00609C"/>
      </a:accent2>
      <a:accent3>
        <a:srgbClr val="4D008C"/>
      </a:accent3>
      <a:accent4>
        <a:srgbClr val="FF7900"/>
      </a:accent4>
      <a:accent5>
        <a:srgbClr val="00A19C"/>
      </a:accent5>
      <a:accent6>
        <a:srgbClr val="CD202C"/>
      </a:accent6>
      <a:hlink>
        <a:srgbClr val="000000"/>
      </a:hlink>
      <a:folHlink>
        <a:srgbClr val="76777B"/>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Horizon">
      <a:fillStyleLst>
        <a:solidFill>
          <a:schemeClr val="phClr"/>
        </a:solidFill>
        <a:gradFill rotWithShape="1">
          <a:gsLst>
            <a:gs pos="0">
              <a:schemeClr val="phClr">
                <a:tint val="83000"/>
                <a:shade val="100000"/>
                <a:satMod val="100000"/>
              </a:schemeClr>
            </a:gs>
            <a:gs pos="100000">
              <a:schemeClr val="phClr">
                <a:tint val="61000"/>
                <a:alpha val="100000"/>
                <a:satMod val="200000"/>
              </a:schemeClr>
            </a:gs>
          </a:gsLst>
          <a:path path="circle">
            <a:fillToRect l="100000" t="100000" r="100000" b="100000"/>
          </a:path>
        </a:gradFill>
        <a:gradFill rotWithShape="1">
          <a:gsLst>
            <a:gs pos="0">
              <a:schemeClr val="phClr">
                <a:shade val="85000"/>
              </a:schemeClr>
            </a:gs>
            <a:gs pos="100000">
              <a:schemeClr val="phClr">
                <a:tint val="90000"/>
                <a:alpha val="100000"/>
                <a:satMod val="200000"/>
              </a:schemeClr>
            </a:gs>
          </a:gsLst>
          <a:path path="circle">
            <a:fillToRect l="100000" t="100000" r="100000" b="100000"/>
          </a:path>
        </a:gradFill>
      </a:fillStyleLst>
      <a:lnStyleLst>
        <a:ln w="9525" cap="flat" cmpd="sng" algn="ctr">
          <a:solidFill>
            <a:schemeClr val="phClr"/>
          </a:solidFill>
          <a:prstDash val="solid"/>
        </a:ln>
        <a:ln w="10795" cap="flat" cmpd="sng" algn="ctr">
          <a:solidFill>
            <a:schemeClr val="phClr"/>
          </a:solidFill>
          <a:prstDash val="solid"/>
        </a:ln>
        <a:ln w="15240" cap="flat" cmpd="sng" algn="ctr">
          <a:solidFill>
            <a:schemeClr val="phClr">
              <a:tint val="25000"/>
              <a:alpha val="25000"/>
            </a:scheme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2924" dir="5400000" rotWithShape="0">
              <a:srgbClr val="000000">
                <a:alpha val="40000"/>
              </a:srgbClr>
            </a:outerShdw>
          </a:effectLst>
        </a:effectStyle>
        <a:effectStyle>
          <a:effectLst>
            <a:outerShdw blurRad="50800" dist="25400" dir="5400000" rotWithShape="0">
              <a:srgbClr val="000000">
                <a:alpha val="40000"/>
              </a:srgbClr>
            </a:outerShdw>
          </a:effectLst>
          <a:scene3d>
            <a:camera prst="orthographicFront">
              <a:rot lat="0" lon="0" rev="0"/>
            </a:camera>
            <a:lightRig rig="flat" dir="t">
              <a:rot lat="0" lon="0" rev="3600000"/>
            </a:lightRig>
          </a:scene3d>
          <a:sp3d prstMaterial="flat">
            <a:bevelT w="34925" h="47625"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presentation_4x3.potx</Template>
  <TotalTime>24818</TotalTime>
  <Words>2032</Words>
  <Application>Microsoft Macintosh PowerPoint</Application>
  <PresentationFormat>Widescreen</PresentationFormat>
  <Paragraphs>696</Paragraphs>
  <Slides>16</Slides>
  <Notes>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Arial</vt:lpstr>
      <vt:lpstr>Arial Rounded MT Bold</vt:lpstr>
      <vt:lpstr>Calibri</vt:lpstr>
      <vt:lpstr>Helvetica</vt:lpstr>
      <vt:lpstr>Wingdings</vt:lpstr>
      <vt:lpstr>presentation_4x3</vt:lpstr>
      <vt:lpstr>Machine Learning Framework for Impurity Level Prediction in Semiconductors</vt:lpstr>
      <vt:lpstr>Overview</vt:lpstr>
      <vt:lpstr>Impurity Levels in Semiconductors</vt:lpstr>
      <vt:lpstr>Predicting Impurity Behavior in Semiconductors</vt:lpstr>
      <vt:lpstr>DFT Dataset for Machine Learning</vt:lpstr>
      <vt:lpstr>PowerPoint Presentation</vt:lpstr>
      <vt:lpstr>PowerPoint Presentation</vt:lpstr>
      <vt:lpstr>Descriptors for Machine Learning</vt:lpstr>
      <vt:lpstr>PowerPoint Presentation</vt:lpstr>
      <vt:lpstr>PowerPoint Presentation</vt:lpstr>
      <vt:lpstr>PowerPoint Presentation</vt:lpstr>
      <vt:lpstr>PowerPoint Presentation</vt:lpstr>
      <vt:lpstr>PowerPoint Presentation</vt:lpstr>
      <vt:lpstr>PowerPoint Presentation</vt:lpstr>
      <vt:lpstr>Acknowledgements</vt:lpstr>
      <vt:lpstr>THANK YOU</vt:lpstr>
    </vt:vector>
  </TitlesOfParts>
  <Company>Argonne National Laboratory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Abby Miesen</dc:creator>
  <cp:lastModifiedBy>Microsoft Office User</cp:lastModifiedBy>
  <cp:revision>2500</cp:revision>
  <cp:lastPrinted>2019-02-27T22:55:44Z</cp:lastPrinted>
  <dcterms:created xsi:type="dcterms:W3CDTF">2015-11-17T23:08:18Z</dcterms:created>
  <dcterms:modified xsi:type="dcterms:W3CDTF">2020-08-07T01:52:44Z</dcterms:modified>
</cp:coreProperties>
</file>